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 корне слова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Учим, как выбирать буквы в корне по правилу, а не наугад.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чередование в корне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Чередующиеся корни встречаются в обычных словах каждый день. Если понимать правило, легче писать без ошибок, разбирать слова по составу и не путать чередование с проверяемой безударной гласной.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увидеть, что корень может меняться по правилу, но слово остаётся родственным.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орфограмм в корне слова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изменений рассматривают в корне: гласные и согласные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увидеть, что корень может меняться по правилу, но слово остаётся родственным.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корни с чередованием гласных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корни, условие выбора буквы и примеры.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буква в корне зависит не от проверки ударением, а от конкретного условия написания.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бер/бир, дер/дир, мер/мир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суффикса -а- нет, в корне пишется е: соберу, замереть, вытереть. Эти слова удобно запоминать вместе, потому что правило действует одинаково.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суффикса -а- нет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корнях буква и появляется перед суффиксом -а-. Поэтому пишем: собирать, замирать, вытирать. Такое написание нужно замечать по составу слова.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корня есть -а-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в корне с чередованием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слова по составу и выборе орфограммы.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лаг/лож и кас/кос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лаг/лож выбор буквы зависит от следующей согласной: перед г пишется а, а перед ж — о. Это видно в словах прилагать и предложение.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кас/кос буква а пишется, когда после корня есть суффикс -а-: касаться. Если суффикса нет, пишется о: коснуться.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правила удобно применять после разбора слова по составу. Тогда видно, какая часть корня определяет написание, и ошибка встречается гораздо реже.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чередующихся корней встречаются чаще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орфограмм; схема для наглядного сравнения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картину школьной темы и помогает увидеть, на какие правила стоит обратить особое внимание.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корни, где буква зависит от суффикса -а- или следующей согласной; исключения составляют меньшую группу.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раст/ращ/рос и скач/скоч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корне буква а пишется перед ст и щ, а о — перед с. Поэтому пишем: расти, выращивать, вырос. Важно смотреть на строение слова, а не только на звучание.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Раст/ращ/рос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скач/скоч обычно пишется о: скакать, вскочить, скачок. Здесь особенно полезно отличать корень от приставки, чтобы не перепутать правило при письме.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Скач/скоч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888336"/>
            <a:ext cx="4843800" cy="23079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Чередование, зависящее от суффикса -а-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корнях наличие суффикса -а- помогает выбрать нужную букву.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 один: если после корня стоит -а-, в корне часто пишется и; это помогает быстро проверять знакомые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Чередование, связанное со следующей согласной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выбирается по следующей согласной: перед г пишется а, перед ж — о. Поэтому в словах типа прилагать и предложить важно смотреть на строение корня.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лаг/лож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написание связано с сочетаниями ст, щ и с. В формах и родственных словах буква меняется не случайно, а по чёткому правилу, которое нужно узнавать в корне.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раст/ращ/рос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корне выбор гласной зависит от согласной ч или к. Чтобы не ошибиться, ученик должен выделить корень и заметить, какая буква стоит дальше.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скач/скоч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трудности у пятиклассников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условное распределение типичных ошибок для наглядного сравнения.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трудно различать случаи, где внешний вид слова похож, но правило уже другое.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привычкой искать проверочное слово. Реже, но заметно, школьники ошибаются из-за исключений и невнимательности к составу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и значение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мак/мок значение помогает выбрать букву: макать — это погружать в жидкость, а мокнуть — становиться влажным. Смысл слова сразу подсказывает нужный корень.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равн/ровн слова тоже различаются по значению: равный значит одинаковый, а ровный — гладкий, без неровностей. Поэтому важно не только слышать слово, но и понимать его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похожи по звучанию, но обозначают разные признаки или действия, именно значение помогает сделать выбор. Такой способ особенно полезен, когда обычная проверка ударением не подходит.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нужно запомнить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 подчиняются общему правилу чередования, поэтому их нельзя проверить по обычной схеме. К таким словам относятся росток, Ростов, Ростислав, отрасль, пологий.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написания нужно просто запомнить и отдельно выделять в упражнениях. В диктантах и заданиях на орфографию именно исключения часто становятся причиной ошибки, если ученик полагается только на правило.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орфограмму в корне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определить, действует ли правило чередования или слово нужно проверять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Проверяемая гласная и чередующаяся гласная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 тот же способ проверки подходит не для всех орфограмм.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орфограмма связана с чередованием, проверочное слово может не помочь. Значит, сначала нужно определить тип написания, а уже потом выбирать способ проверки.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орфографическая схема по теме «Чередование звуков в корне слова».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словах с чередованием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попытка подобрать проверочное слово там, где работает правило чередования. Так ученик ищет привычный способ, хотя написание зависит от строения корня.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со смешением корня и приставки. Особенно это заметно в словах с корнями раст/ращ/рос и скач/скоч, где важно точно выделять части слова.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пропуск суффикса -а- после корня. Из-за этого путают, какую букву писать в корнях бер/бир, тер/тир, кас/кос и похожих группах.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появляется в диктантах и словарных упражнениях, когда ученик не замечает исключение и пишет слово по общему правилу, хотя оно требует запоминания.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ошибки при написании корней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условные данные для сравнения типичных ошибок учащихся.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затруднения возникают в заданиях, где правило нужно распознать до выбора буквы.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показывает: главная проблема — привычка действовать по шаблону проверки. Поэтому важно сначала определить тип орфограммы, а затем применять нужное правило.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чередование звуков в корне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чередования помогает писать слова точно и уверенно, не смешивая разные орфограммы. Это особенно важно в частых словах учебных текстов и заданий.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основных групп — бер/бир, лаг/лож, раст/ращ/рос, кас/кос — делает орфографию более понятной. После этого проще узнавать правило даже в незнакомых словах.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облегчает разбор слова по составу: ученик видит корень, замечает суффикс или следующую согласную и быстрее понимает, почему буква пишется именно так.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— это правило, которое нужно видеть в слове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 корне помогает понять, что написание букв подчиняется системе. Если научиться замечать условие выбора, письмо станет точнее, а разбор слов — гораздо увереннее.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2026-05-22T15:08:15Z</dcterms:created>
  <dcterms:modified xsi:type="dcterms:W3CDTF">2026-05-22T15:08:15Z</dcterms:modified>
</cp:coreProperties>
</file>