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современном мире: география, ресурсы и роль в глобальных процессах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территория, ресурсная база и транспортные связи — как они влияют на мир сегодня.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основа современного положения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восток Европы и север Азии, имеет низкую плотность населения на огромных пространствах и проходит через почти 10 тысяч км с запада на восток. Соседство с 14 странами и выход к трём океанам задают её экономические и транспортные возможности.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и его значение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с 14 государствами делают Россию одним из наиболее протяжённых по соседству стран мира. Это напрямую влияет на приграничную торговлю, безопасность и характер миграционных потоков.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морские направления связаны с Балтийским, Чёрным, Баренцевым, Карским, Охотским и Японским морями. Маршруты позволяют подключаться к потокам Европы и Азии, хотя требуют развитой инфраструктуры.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даёт и выгоды, и издержки: освоение и управление огромной территорией требуют значительных затрат. Поэтому развитие приграничных регионов особенно важно для логистики и взаимодействия.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опирается на добывающий сектор, поэтому устойчивость заметно зависит от внешней конъюнктуры и внутренних условий спроса.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экономике: сравнительные показатели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индустриально развитыми экономиками у России ниже относительная «технологическая» доля, а роль сырья и транспорта в устойчивости выше.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без числовых значений; для привязки к источникам при подготовке графика обычно используют Всемирный банк и отраслевую статистику (точные цифры зависят от года).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 основа хозяйственной мощи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нефть: энергетический «каркас»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природного газа и нефти обеспечивают топливно-энергетический комплекс и значимую часть экспортной выручки. От ресурсных регионов зависят развитие промышленности и загрузка магистральной инфраструктуры, в том числе трубопроводов и портов.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металлы и химическое сырьё в промышленных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углеводородов Россия располагает ресурсами, важными для металлургии и производства удобрений. Это поддерживает выпуск стали, проката и агрохимической продукции, но делает отрасли чувствительными к мировым ценам и логистике.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пресная вода: ресурс устойчивости и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пресная вода связаны не только с хозяйством, но и с экологической безопасностью. Вопрос рационального природопользования особенно актуален, потому что суровый климат усложняет освоение и повышает требования к охране окружающей среды.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площади, населения и статусов показывает масштаб страны при сравнительно невысокой плотности расселения.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цифрах: ключевые показатели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огромной площади и богатых ресурсов сочетается с низкой плотностью населения, что влияет на стоимость инфраструктуры и темпы регионального развития.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FAO, SIPRI.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России и основные международные связи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Многоуровневые площадки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форматы — ООН, БРИКС, ШОС, ОДКБ и ЕАЭС. Они помогают согласовывать позиции по безопасности, экономике и региональным повесткам.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Партнёрства в разных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направления связаны с Китаем, Индией, странами Ближнего Востока, Африки и Латинской Америки. Такой подход учитывает широту географии интересов России.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дипломатия и торговые соглашения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контракты и торговые правила становятся инструментом долгосрочного сотрудничества. В центре внимания — стабильность поставок и предсказуемость условий для бизнеса.
</a:t>
            </a:r>
            <a:endParaRPr lang="en-US" sz="833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 безопасность цепочек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дополняют экономические связи и снижают зависимость от отдельных маршрутов. Одновременно Россия участвует в обсуждении международной безопасности.
</a:t>
            </a:r>
            <a:endParaRPr lang="en-US" sz="8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современный внешнеполитический курс России
</a:t>
            </a:r>
            <a:endParaRPr lang="en-US" sz="1793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Логика: география и интересы → партнёры → экономика и логистика → гуманитарная сфера → военно-политическое взаимодействие.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 адаптация российской экономики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2014 года, особенно после 2022-го, усилились ограничения в финансах, технологиях, логистике и международной торговле, что потребовало перестройки хозяйственных цепочек и планов предприятий.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Отмечалась переориентация экспорта в азиатские направления и изменение структуры поставок в европейском направлении. Одновременно возрастало значение национальных платёжных механизмов и доверенных маршрутов.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адаптации заметно усилилась роль государства: поддержка ключевых отраслей помогает стабилизировать спрос, финансирование и инвестиции, чтобы сохранять производственные возможности.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 спрос на импортозамещение, а наиболее чувствительными стали авиастроение, микроэлектроника, машиностроение и высокотехнологичное оборудование. Проблемы касались не только закупок, но и производственных компетенций.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экспорте сохраняются нефть, газ, уголь, металлы, удобрения и зерно, а в импорте заметны машины, электроника и транспортные средства.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направлений внешней торговли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партнёров отражает не только выбор рынков, но и реальную зависимость торговли от доступных маршрутов и международных ограничений.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без числовых долей; при подготовке требуется статистика за выбранный год (например, таможенная и данные Росстата).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как элемент безопасности и сдерживания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треугольник: ракеты, подводные лодки, авиация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стратегических сил лежит сочетание средств доставки на разных носителях. Это повышает устойчивость сдерживания и снижает уязвимость к единичным угрозам. Наличие наземных комплексов, морского компонента и авиационной составляющей формирует «многоэшелонную» логику готовности.
</a:t>
            </a:r>
            <a:endParaRPr lang="en-US" sz="68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статус и роль международного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сдерживание влияет не только на баланс сил, но и на переговорную повестку. Когда у сторон есть сопоставимые возможности, снижается риск просчётов. В международных контактах это проявляется в том, как согласуются меры контроля и обсуждаются риски эскалации.
</a:t>
            </a:r>
            <a:endParaRPr lang="en-US" sz="76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SIPRI и значимость потенциала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SIPRI, Россия располагает крупнейшим ядерным арсеналом в мире. Такой масштаб усиливает ощущение «эффекта веса» в мировой политике и вопросах безопасности. При этом стратегические решения связаны с поддержанием надежности систем и устойчивости инфраструктуры.
</a:t>
            </a:r>
            <a:endParaRPr lang="en-US" sz="73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научно‑технического развития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энергетика и прикладные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компетенций в ядерной энергетике опирается на подготовку кадров, инженерную школу и систему исследований, важных для повышения эффективности и безопасности энергетических установок.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Ракетно‑космические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Ракетно‑космическая отрасль связывает фундаментальные разработки и инженерные решения. Исторические достижения поддерживают развитие новых технологий наблюдения, связи и научных экспериментов.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физика как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методы и фундаментальная физика дают основу для моделирования процессов и разработки технологий. Это важно и в оборонных задачах, и в гражданских проектах.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 и цифровые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технологий требует устойчивой элементной базы. Микроэлектроника и вычислительные решения становятся критичными для промышленности, связи и автоматизации.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 связаны с искусственным интеллектом, материаловедением и энергетикой. Усиление конкуренции делает научно‑техническое развитие задачей государственного масштаба.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Россия находится в верхних позициях по ресурсам и территории, а где сталкивается с ограничениями, связанными с демографией и неравномерностью развития. Рассмотрены показатели, позволяющие сравнить страну с крупнейшими государствами мира.
</a:t>
            </a:r>
            <a:endParaRPr lang="en-US" sz="824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фоне других стран мира: масштабы и 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выделяется максимальным масштабом территории и заметными ресурсами, но испытывает давление демографических факторов и различий между регионами. Сильные стороны обеспечивают влияние, а ограничения подталкивают к модернизации.
</a:t>
            </a:r>
            <a:endParaRPr lang="en-US" sz="824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World Bank; FAO.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гуманитарное влияние России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остаётся одним из наиболее распространённых языков международного общения в Евразии и поддерживает культурные связи на постсоветском пространстве. Это создаёт «лингвистический мост» для сотрудничества и обменов.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литература, музыка, балет, театр, кино и система образования формируют устойчивый интерес и присутствие. Гуманитарные проекты легче превращаются в долгосрочные отношения благодаря регулярности контактов.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университетские партнёрства, международные олимпиады, научные обмены и спортивные события. Дополняют картину русскоязычные диаспоры, работающие как каналы культурной коммуникации.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демографическую траекторию влияют возрастная структура, миграционные перемещения и различия между регионами. Эти факторы меняют потребности рынка труда и социальные нагрузки на здравоохранение.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России: основные тенденции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старения и неравномерности расселения усиливает региональные разрывы. Для устойчивости нужны меры, связанные с занятостью, образованием и поддержкой семей.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и аналитика: Росстат и международные базы данных (в зависимости от выбранного набора показателей).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внутренних факторов к долгосрочным результатам до 2030 года
</a:t>
            </a:r>
            <a:endParaRPr lang="en-US" sz="1758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логику взаимосвязей: демография, качество рабочей силы, технологии и условия развития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глобальные проблемы современности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обсуждении и решении вопросов изменения климата, продовольственной безопасности, энергетического перехода и освоения Арктики, влияя на параметры мировой повестки.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крупным поставщиком зерна, удобрений, нефти, газа и металлов, страна затрагивает мировые цены и устойчивость цепочек поставок. Это связывает внутренние решения с глобальными последствиями.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географии особенно важны рациональное природопользование, охрана лесов и сохранение водных ресурсов. Снижение экологических рисков особенно актуально для промышленно нагруженных регионов.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роль России проявляется не только в политике, но и в ресурсной обеспеченности мира. Поэтому вопросы устойчивости тесно связаны с экономикой и инфраструктурой.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Северный морской путь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стала одним из ключевых направлений стратегического развития России: в регионе сосредоточены запасы нефти, газа, никеля и других полезных ископаемых, а также формируются перспективные транспортные маршруты. Их значение усиливается на фоне изменения климата.
</a:t>
            </a:r>
            <a:endParaRPr lang="en-US" sz="753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соединяет порты европейской части России с Дальним Востоком и в ряде периодов сокращает путь между Европой и Азией по сравнению с маршрутом через Суэцкий канал. Развитие ледокольного флота и портовой инфраструктуры делает перевозки более предсказуемыми.
</a:t>
            </a:r>
            <a:endParaRPr lang="en-US" sz="739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349" y="2089700"/>
            <a:ext cx="3786102" cy="1971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ключевые преимущества и факторы ограничений, которые влияют на развитие страны. Итоговая строка подчёркивает, что современная позиция определяется сочетанием потенциала и задач модернизации.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ограничения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обеспечивают устойчивость статуса и ресурсную базу, тогда как ограничения требуют системных решений: демография, технологии, диверсификация и снижение издержек на развитие огромной территории.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доступным международным и российским публикациям (ООН, World Bank, FAO, аналитика SIPRI и национальная статистика).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Россия как крупная евразийская держава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сохраняет значительное место в мире благодаря территории, ресурсам, военному потенциалу и международным форматам. Перспективы связаны с демографией, технологической модернизацией, выравниванием регионов и более эффективным использованием потенциала.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2026-05-11T23:41:05Z</dcterms:created>
  <dcterms:modified xsi:type="dcterms:W3CDTF">2026-05-11T23:41:05Z</dcterms:modified>
</cp:coreProperties>
</file>