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32" y="909450"/>
            <a:ext cx="322503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Личностная идентичность: какие мы и чего хотим
</a:t>
            </a:r>
            <a:pPr algn="l" indent="0" marL="0">
              <a:lnSpc>
                <a:spcPct val="90000"/>
              </a:lnSpc>
              <a:buNone/>
            </a:pPr>
            <a:r>
              <a:rPr lang="en-US" sz="22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Внешность, характер, интересы, ценности и планы на будущее
</a:t>
            </a:r>
            <a:endParaRPr lang="en-US" sz="2255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ученики уже могут точнее говорить о себе: сравнивать сильные стороны, объяснять выборы и строить планы на будущее. Эта тема развивает словарь, помогает в монологе и учит писать краткий личный профиль на английском языке.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идентичности важна в 10 классе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term personal identity includes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начинается с того, как человек выглядит и как он себя представляет. Английская речь использует слова appearance, style, hair, eyes и facial features, чтобы описать заметные, но не единственные признаки личности.
</a:t>
            </a:r>
            <a:endParaRPr lang="en-US" sz="913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Values, background, strengths and weaknesses помогают понять, какие убеждения важны человеку и на что он может опираться. Через них легче ответить на вопрос, кто я есть на самом деле.
</a:t>
            </a:r>
            <a:endParaRPr lang="en-US" sz="995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важны personality traits: confident, shy, kind, responsible, ambitious. Именно они показывают, как человек ведёт себя в общении, принимает решения и реагирует на трудности в учёбе и повседневной жизни.
</a:t>
            </a:r>
            <a:endParaRPr lang="en-US" sz="998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формируется не в пустоте, а в разных ролях: student, friend, child, team member, classmate. Эти роли влияют на ожидания окружающих и на то, как подросток видит собственное место среди других.
</a:t>
            </a:r>
            <a:endParaRPr lang="en-US" sz="952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 стремления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также включает aspirations и future plans: кем хочется стать, чему научиться и какие цели выбрать. Здесь звучат вопросы: What do I want to become? What do I want to do next?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277" y="1309125"/>
            <a:ext cx="2382246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Describing yourself: inner qualities and outer features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26724"/>
            <a:ext cx="2410200" cy="28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внешний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описании обычно начинают с внешних признаков: height, hair, eyes, style and facial features. Такой порядок помогает создать ясный образ человека и сделать рассказ более наглядным.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043250" y="1626724"/>
            <a:ext cx="2410200" cy="28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внутренние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переходят к характеру: kind, confident, shy, ambitious, creative, responsible. Эти слова показывают, как человек думает, работает в команде и ведёт себя в разных жизненных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объединяет характер, интересы и цели, поэтому позволяет строить цельный рассказ о себе, а не набор отдельных фактов.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словарь по теме личной идентичности и самопрезентации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 помогает говорить о себе точно и естественно, не сводя тему только к внешности.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vocabulary for talking about identity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факторов подростковой самооценки; иллюстративные доли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самооценка редко зависит от одного источника: важны и поддержка, и сравнение с другими, и собственные успехи. Цифровая среда особенно усиливает видимость чужих достижений.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обычно оказывают близкое окружение и школа, но социальные сети заметно усиливают эмоциональное давление и сравнение.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influences a teenager’s self-image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575" y="1291100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619" y="1291100"/>
            <a:ext cx="338513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выражает предпочтения и интересы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сразу обозначить симпатию к предмету, занятию или теме. Они часто становятся первым шагом к разговору о том, что действительно вызывает внутренний отклик и интерес.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/ I love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 enjoy подчёркивает устойчивое удовольствие от действия. Её удобно использовать с хобби, школьными предметами, книгами и видами активности, которые человек выбирает по собственной инициативе.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enjoy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interested in звучит более осмысленно и подходит для обсуждения серьёзных увлечений. Она показывает не только симпатию, но и готовность узнавать тему глубже и развивать компетентность.
</a:t>
            </a:r>
            <a:endParaRPr lang="en-US" sz="955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interested in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good at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связывает интерес с умением. Оно особенно полезно, когда ученик хочет показать сильную сторону: academic subjects, sports, creative work or practical tasks that come naturally.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помогают точно обозначать выбор и границы личных предпочтений. Через них подросток учится объяснять, что ему подходит, а что не совпадает с его характером или целями.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prefer / I’m not keen on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опыт превращает кратковременный интерес в осознанный план.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интереса к личной цели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role of family in forming identity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advice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support, advice и role model хорошо передают влияние близких. Именно дома ребёнок чаще всего получает эмоциональную опору, учится доверять и понимать, как строятся долгосрочные отношения.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values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traditions помогают почувствовать принадлежность и преемственность. Они формируют values, которые позже становятся частью личных решений, выбора друзей и отношения к будущей профессии.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часто задаёт первые нормы поведения и показывает, что считается правильным. Через everyday routines подросток усваивает ответственность, уважение, отношение к учёбе и способы решать конфликты.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и 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семьи бывают expectations, и подросток не всегда принимает их без внутреннего сопротивления. Однако такие ситуации помогают отделять чужие представления от собственных целей и развивать зрелость.
</a:t>
            </a:r>
            <a:endParaRPr lang="en-US" sz="10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к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влияют на то, как подросток говорит, одевается и оценивает свои поступки. Чувство belonging to a group часто даёт поддержку, но одновременно делает человека более чувствительным к мнению сверстников.
</a:t>
            </a:r>
            <a:endParaRPr lang="en-US" sz="989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принятие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 pressure может побуждать к поступкам, которые не совпадают с личными убеждениями. Желание be accepted иногда заставляет скрывать собственные интересы или копировать чужие модели поведения.
</a:t>
            </a:r>
            <a:endParaRPr lang="en-US" sz="1044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собой среди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fitting in нередко конфликтует с желанием standing out. Подростковая идентичность развивается именно в этом напряжении: человек учится сохранять индивидуальность, не теряя контакта с группой.
</a:t>
            </a:r>
            <a:endParaRPr lang="en-US" sz="1017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одобрение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Approval, popularity and social comparison заметно меняют самооценку. Когда внешнее признание становится слишком важным, подросток начинает измерять свою ценность реакцией других людей, а не собственными принципами.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Friends, belonging and peer pressure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модель, условная шкала важности (1–5), составлено по теме презентации.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решения становятся менее импульсивными: подросток чаще оценивает последствия, сравнивает варианты и связывает личные интересы с реальными возможностями.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 годам приоритеты смещаются к самостоятельности и будущему, а развитие уверенности идёт вместе с ростом ответственности.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Changing priorities from age 14 to 18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таблица по теме personal identity.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где достаточно одного действия, а где нужен план, время и настойчивость.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желания дают быстрый результат, а долгосрочные цели формируют дисциплину и требуют последовательности.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Short-term wants and long-term goals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7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11907"/>
            <a:ext cx="185700" cy="1485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выбора профессии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чаще подходит человеку, если она связана с тем, что ему действительно нравится. Устойчивый интерес помогает дольше сохранять мотивацию и лучше переносить трудности обучения.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не только любимый предмет, но и реальные сильные стороны: память, логическое мышление, общительность, аккуратность или творческий подход. Именно они поддерживают дальнейший рост.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становится более зрелым, когда человек видит не только стартовую должность, но и возможности обучения, карьерного роста, ответственности и саморазвития в выбранной сфере.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стоит задуматься, нравится ли ему индивидуальная работа, командное взаимодействие, активный темп или спокойный режим. От этого зависит, будет ли профессия комфортной в повседневной жизни.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образ: как социальные сети меняют восприятие себя
</a:t>
            </a:r>
            <a:endParaRPr lang="en-US" sz="2153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Публикация, которая выглядит безупречно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телефона у Даны всё продумано: удачный ракурс, короткая подпись, несколько смайлов и аккуратная лента. Но за этим образцом спокойствия скрывается долгий выбор, потому что каждый пост должен получить достаточно одобрения. Девушка замечает, что начинает оценивать себя через реакции других.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сравнение становится привычкой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Артём открывает профиль одноклассника и видит только победы, поездки и улыбки. Через несколько минут он уже сравнивает чужую витрину со своей обычной жизнью и чувствует, что отстаёт. Именно так цифровая среда незаметно формирует чувство нехватки и заставляет искать подтверждение собственной значимости.
</a:t>
            </a:r>
            <a:endParaRPr lang="en-US" sz="865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Лента, которая задаёт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Мира листает stories, комментарии и уведомления, пока экран не превращается в поток чужих успехов и одобрений. Внешне это обычный вечер со смартфоном, но внутри растёт желание соответствовать ожиданиям. Такой опыт показывает, как легко edited identity влияет на самооценку.
</a:t>
            </a:r>
            <a:endParaRPr lang="en-US" sz="8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самоанализа и реалистичного планирования.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желания: от импульса к осознанной цели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модель, условная оценка практической ценности (1–5), составлено по теме презентации.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те способы, где есть реальное действие, а не только размышление: они дают поводы для сравнения, выбора и корректировки поведения.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 новые роли особенно заметно расширяют самопонимание, потому что соединяют опыт, ответственность и обратную связь.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Methods that help students understand themselves better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сталкиваются с разными ожиданиями одновременно.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подростковой идентичности в школьном курсе английского языка.
</a:t>
            </a:r>
            <a:endParaRPr lang="en-US" sz="883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хотеть самостоятельности, одобрения сверстников и поддержки семьи сразу; именно это делает поиск собственной позиции особенно напряжённым.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подросток делает небольшие выборы: как распределить время, на что отреагировать, что довести до конца. Эти решения незаметно задают направление поведения.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поступок повторяется, он превращается в привычку. Так формируются daily routine, self-discipline и устойчивый стиль поведения, который уже не зависит от настроения.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человек начинает связывать свои действия с последствиями. Это укрепляет personal responsibility и помогает точнее понимать, какие качества действительно развиваются.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Сложившийся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регулярные выборы становятся частью личности. Они показывают, каким человеком подросток становится не на словах, а в реальных ситуациях.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выборы и привычки формируют личность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письменных, устных и читательских задач делает самоописание более точным и осознанным.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по теме личной идентичности на уроках английского языка.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работы развивает отдельный аспект самопонимания и помогает говорить о себе точнее и увереннее.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practices for self-discovery in English lessons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helps us understand who we are and where we are going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проявляется в словах, привычках, ценностях и выборе будущего. Когда ученик умеет говорить о себе точно, он увереннее строит планы и осознаннее принимает решения.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2026-05-31T14:37:59Z</dcterms:created>
  <dcterms:modified xsi:type="dcterms:W3CDTF">2026-05-31T14:37:59Z</dcterms:modified>
</cp:coreProperties>
</file>