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679700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развитие растений: обзор ключевых тем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растений, их рост и адаптация в природе.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растений в природе и жизни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создают кислород и пищу, поддерживают экосистемы, регулируют климат и круговорот веществ на планете.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роста растения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роста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 поглощает воду, активируя деление и удлинение клеток, начинается прорастание.
</a:t>
            </a:r>
            <a:endParaRPr lang="en-US" sz="957" dirty="0"/>
          </a:p>
        </p:txBody>
      </p:sp>
      <p:sp>
        <p:nvSpPr>
          <p:cNvPr id="10" name="Text 3"/>
          <p:cNvSpPr txBox="1"/>
          <p:nvPr/>
        </p:nvSpPr>
        <p:spPr>
          <a:xfrm>
            <a:off x="23608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органов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корни, стебли и листья, которые постепенно увеличиваются в размерах.
</a:t>
            </a:r>
            <a:endParaRPr lang="en-US" sz="957" dirty="0"/>
          </a:p>
        </p:txBody>
      </p:sp>
      <p:sp>
        <p:nvSpPr>
          <p:cNvPr id="11" name="Text 4"/>
          <p:cNvSpPr txBox="1"/>
          <p:nvPr/>
        </p:nvSpPr>
        <p:spPr>
          <a:xfrm>
            <a:off x="44516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Интенсивный рост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 активно растет, достигая зрелой высоты, формирует новые ткани и органы.
</a:t>
            </a:r>
            <a:endParaRPr lang="en-US" sz="957" dirty="0"/>
          </a:p>
        </p:txBody>
      </p:sp>
      <p:sp>
        <p:nvSpPr>
          <p:cNvPr id="12" name="Text 5"/>
          <p:cNvSpPr txBox="1"/>
          <p:nvPr/>
        </p:nvSpPr>
        <p:spPr>
          <a:xfrm>
            <a:off x="65424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Стабилизация роста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замедляется, растение достигает полной структуры взрослого организма.
</a:t>
            </a:r>
            <a:endParaRPr lang="en-US" sz="95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растения от семени до зрелости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395293" y="2073513"/>
            <a:ext cx="1426200" cy="12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Прорастание семени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 впитывает влагу, клеточный рост активируется, появляется корешок.
</a:t>
            </a:r>
            <a:endParaRPr lang="en-US" sz="771" dirty="0"/>
          </a:p>
        </p:txBody>
      </p:sp>
      <p:sp>
        <p:nvSpPr>
          <p:cNvPr id="10" name="Text 3"/>
          <p:cNvSpPr txBox="1"/>
          <p:nvPr/>
        </p:nvSpPr>
        <p:spPr>
          <a:xfrm>
            <a:off x="2127094" y="2073513"/>
            <a:ext cx="1426200" cy="12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побегов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наземной части, формируются стебли и первые листья.
</a:t>
            </a:r>
            <a:endParaRPr lang="en-US" sz="771" dirty="0"/>
          </a:p>
        </p:txBody>
      </p:sp>
      <p:sp>
        <p:nvSpPr>
          <p:cNvPr id="11" name="Text 4"/>
          <p:cNvSpPr txBox="1"/>
          <p:nvPr/>
        </p:nvSpPr>
        <p:spPr>
          <a:xfrm>
            <a:off x="3858895" y="2073501"/>
            <a:ext cx="1426200" cy="12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органов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Образуются цветы, регулируется питание и защита растения.
</a:t>
            </a:r>
            <a:endParaRPr lang="en-US" sz="771" dirty="0"/>
          </a:p>
        </p:txBody>
      </p:sp>
      <p:sp>
        <p:nvSpPr>
          <p:cNvPr id="12" name="Text 5"/>
          <p:cNvSpPr txBox="1"/>
          <p:nvPr/>
        </p:nvSpPr>
        <p:spPr>
          <a:xfrm>
            <a:off x="5590696" y="2073513"/>
            <a:ext cx="1426200" cy="12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Плодоношение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опыления формируются плоды с семенами для продолжения рода.
</a:t>
            </a:r>
            <a:endParaRPr lang="en-US" sz="771" dirty="0"/>
          </a:p>
        </p:txBody>
      </p:sp>
      <p:sp>
        <p:nvSpPr>
          <p:cNvPr id="13" name="Text 6"/>
          <p:cNvSpPr txBox="1"/>
          <p:nvPr/>
        </p:nvSpPr>
        <p:spPr>
          <a:xfrm>
            <a:off x="7322498" y="2073513"/>
            <a:ext cx="1426200" cy="12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и увядание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 завершает жизненный цикл, происходит отмирание тканей.
</a:t>
            </a:r>
            <a:endParaRPr lang="en-US" sz="77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2" y="2658800"/>
            <a:ext cx="2500776" cy="248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5061" y="2271575"/>
            <a:ext cx="2187579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клеточного роста в растениях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меристем в росте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Меристемы — зоны активного деления клеток на концах корней и побегов. Именно здесь возникают новые ткани, обеспечивая непрерывный рост растения.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Удлинение молодых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деления клетки увеличиваются в длину, что приводит к увеличению размеров органов и всего растения.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меристемы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микроскопом видно множество мелких активно делящихся клеток, формирующих ткани для новых органов растения.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гормоны растений и их функции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Ауксины способствуют удлинению клеток и росту корней, поддерживая формирование побегов и ответ на свет.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Гиббереллины активируют рост побегов и ускоряют созревание семян, влияя на высоту и продуктивность растений.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Цитокинины стимулируют клеточное деление, способствуя развитию и ветвлению органов растения.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Абсцизовая кислота и этилен регулируют торможение роста, покой и процессы старения, включая опадание листьев.
</a:t>
            </a:r>
            <a:endParaRPr lang="en-US" sz="9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823" y="1270371"/>
            <a:ext cx="5197200" cy="11115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823" y="2494178"/>
            <a:ext cx="5197200" cy="11115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6823" y="3717977"/>
            <a:ext cx="5197200" cy="111151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этапы растения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9967" y="1269325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 и прорастание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 хранит запас питательных веществ, необходимые для прорастания и начального роста молодого растения.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59325" y="2493129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юного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Молодое растение развивается, формируя корни и побеги для обеспечения питания и фотосинтеза.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259325" y="3716928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Цветение и плодоношение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Наступает время образования цветков и плодов, что обеспечивает размножение и продолжение вида.
</a:t>
            </a:r>
            <a:endParaRPr lang="en-US" sz="10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скорости роста различных растений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Бамбук растет значительно быстрее большинства других видов, достигая мощных размеров за короткое время.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Темпы роста зависят от биологических особенностей и среды, влияя на роль растения в экосистеме.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Ботанические исследования, 2023
</a:t>
            </a:r>
            <a:endParaRPr lang="en-US" sz="7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2049" y="0"/>
            <a:ext cx="323980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7265" y="2256588"/>
            <a:ext cx="39756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обеспечивает энергию для фотосинтеза и стимулирует рост побегов в направлении источника света.
</a:t>
            </a:r>
            <a:endParaRPr lang="en-US" sz="957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внешние факторы влияния на рост растений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17265" y="3715325"/>
            <a:ext cx="39756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температура влияют на тургор клеток и скорость метаболизма, поддерживая жизненно важные процессы.
</a:t>
            </a:r>
            <a:endParaRPr lang="en-US" sz="9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849324"/>
            <a:ext cx="4794300" cy="161455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света, воды и минеральных веществ на рост растений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факторов, необходимых для нормального роста и развития растений.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Оптимальное сочетание всех трёх факторов обеспечивает здоровое развитие растений.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2024
</a:t>
            </a:r>
            <a:endParaRPr lang="en-US" sz="7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развитие корней и побегов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направлены вниз благодаря геотропизму, что позволяет им эффективно поглощать воду и минеральные вещества из почвы для питания всего растения.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Побеги растут вверх, ориентируясь на свет с помощью фототропизма, обеспечивая фотосинтез и развитие листьев для производства пищи.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Меристемы на кончиках корней и побегов активно делятся, контролируя темпы и направление роста растений для адаптации к окружающей среде.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Последовательные этапы прорастания семени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стадии развития растения после посева.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" y="2300250"/>
            <a:ext cx="3098535" cy="284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5609" y="2300250"/>
            <a:ext cx="3187382" cy="284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плодов и семян в жизненном цикле растений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1061780"/>
            <a:ext cx="30996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Яблоко как хранитель семян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опыления в цветке яблони развивается плод — яблоко, внутри которого находятся несколько крупных семян. Эти семена защищены сочной мякотью, что способствует распространению растения птицами и животными.
</a:t>
            </a:r>
            <a:endParaRPr lang="en-US" sz="1057" dirty="0"/>
          </a:p>
        </p:txBody>
      </p:sp>
      <p:sp>
        <p:nvSpPr>
          <p:cNvPr id="8" name="Text 2"/>
          <p:cNvSpPr txBox="1"/>
          <p:nvPr/>
        </p:nvSpPr>
        <p:spPr>
          <a:xfrm>
            <a:off x="3879208" y="1061780"/>
            <a:ext cx="30996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Подсолнечник: множество мелких семян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 подсолнечника содержит большое количество мелких семян, которые эффективно распространяются ветром и животными. Такое разнообразие обеспечивает выживание и расширение ареала вида.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и адаптация растений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Суккуленты, например алоэ и кактусы, накапливают влагу в тканях, чтобы выживать в засушливых условиях пустынь и степей.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Лианы развивают длинные гибкие стебли, позволяющие им взбираться по деревьям и получать больше света в густых лесах.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Болотные растения имеют воздушные корни и специальные органы, обеспечивающие дыхание в условиях переувлажнённой почвы.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8317" y="0"/>
            <a:ext cx="473496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примеры роста у растений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460500" y="2524642"/>
            <a:ext cx="3679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Венерина мухоловка способна закрывать свои ловушки менее чем за секунду благодаря быстрому изменению давления в клетках. Это позволяет ей захватывать добычу с удивительной скоростью.
</a:t>
            </a:r>
            <a:endParaRPr lang="en-US" sz="957" dirty="0"/>
          </a:p>
        </p:txBody>
      </p:sp>
      <p:sp>
        <p:nvSpPr>
          <p:cNvPr id="8" name="Text 3"/>
          <p:cNvSpPr txBox="1"/>
          <p:nvPr/>
        </p:nvSpPr>
        <p:spPr>
          <a:xfrm>
            <a:off x="460500" y="3715327"/>
            <a:ext cx="3679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Движения растений могут быть очень быстрыми, несмотря на общую медлительность роста. Такие механизмы помогают им выживать и адаптироваться в окружающей среде.
</a:t>
            </a:r>
            <a:endParaRPr lang="en-US" sz="9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Однолетники проходят полный жизненный цикл за один сезон, тогда как многолетники живут несколько лет, переживая периоды покоя и возобновления роста.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73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— длительность жизненного цикла однолетних растений, завершающихся плодоношением и отмиранием.
</a:t>
            </a:r>
            <a:endParaRPr lang="en-US" sz="2273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Ботанические исследования жизненных циклов растений
</a:t>
            </a:r>
            <a:endParaRPr lang="en-US" sz="7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Явление зимнего покоя у растений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многие древесные растения сбрасывают листья, уменьшая испарение и экономя ресурсы на зимний период покоя.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31305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холодное время жизненные процессы растений замедляются, и рост практически останавливается, что способствует сохранению энергии.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63561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при увеличении продолжительности светового дня растения возобновляют рост, формируя новые побеги и листья для активного периода.
</a:t>
            </a:r>
            <a:endParaRPr lang="en-US" sz="9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820" y="1270137"/>
            <a:ext cx="5197200" cy="169518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820" y="3134626"/>
            <a:ext cx="5197200" cy="1695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Выживание растений в экстремальных условиях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9967" y="1269325"/>
            <a:ext cx="3099600" cy="157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Антарктические растения: мхи и лишайники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суровом климате Антарктиды выживают только мхи и лишайники, приспособленные к низким температурам и короткому вегетационному периоду, способные долгое время обходиться без воды.
</a:t>
            </a:r>
            <a:endParaRPr lang="en-US" sz="1157" dirty="0"/>
          </a:p>
        </p:txBody>
      </p:sp>
      <p:sp>
        <p:nvSpPr>
          <p:cNvPr id="8" name="Text 3"/>
          <p:cNvSpPr txBox="1"/>
          <p:nvPr/>
        </p:nvSpPr>
        <p:spPr>
          <a:xfrm>
            <a:off x="259325" y="3133811"/>
            <a:ext cx="3099600" cy="157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Пустынный барханный клевер и Арктические карликовые ивы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пустынях семена барханного клевера могут оставаться в почве годами, пока не выпадет дождь. В Арктике мизерные карликовые ивы достигают всего 2–3 см высоты, чтобы выдержать жестокие условия.
</a:t>
            </a:r>
            <a:endParaRPr lang="en-US" sz="11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рост и развитие растений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удобрений значительно усиливает рост культурных растений, повышая их урожайность и качество плодов.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Теплицы и искусственное освещение позволяют выращивать растения вне зависимости от сезона и погодных условий, ускоряя развитие и плодоношение.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создаёт сорта с улучшенными свойствами, устойчивостью к вредителям и лучшей приспособленностью к местным условиям.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 модифицированные культуры обладают способностью быстро расти, устойчивы к болезням и помогают обеспечивать продовольственную безопасность.
</a:t>
            </a:r>
            <a:endParaRPr lang="en-US" sz="9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роста и развития растений для природы и общества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процессов роста и развития растений позволяет сохранить биоразнообразие и использовать их ресурсы для устойчивого сельского хозяйства, поддерживая гармонию в природе и обеспечивая человека необходимым.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2026-05-07T10:47:21Z</dcterms:created>
  <dcterms:modified xsi:type="dcterms:W3CDTF">2026-05-07T10:47:21Z</dcterms:modified>
</cp:coreProperties>
</file>