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натуральных чисел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находить разность и проверять ответ.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вокруг нас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считать сдачу, время, книги и предметы. В 5 классе она нужна для столбика, текстовых задач и аккуратной работы с разрядами.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и условие вычитания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начинаются с 1 и продолжаются дальше без конца; ноль в школьной теме рассматривают отдельно.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записывают по разрядам: единицы, десятки, сотни, тысячи. Это помогает точно сравнивать и вычитать их.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удобнее всего, когда уменьшаемое не меньше вычитаемого. Тогда результат не выходит за рамки натуральных чисел.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меньшее число вычитают из большего, получается натуральное число, а в отдельных записях — и ноль.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вычитания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Уменьшаемое — это число, из которого вычитают. Вычитаемое показывает, сколько нужно убрать из исходного числа.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Уменьшаемое и вычитаемое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— это ответ действия. Например, в записи 48 − 17 = 31 уменьшаемое равно 48, вычитаемое — 17, а разность — 31.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как результат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сложения и вычитания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сумма, можно восстановить одно из слагаемых вычитанием.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математики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удобно сравнивать рядом: видно, как меняется результат при обратном действии.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без перехода через разряд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цифра в каждом разряде уменьшаемого не меньше соответствующей цифры вычитаемого, вычитание выполняют без заимствования.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вычитают единицы, затем десятки, потом сотни. Так легче не запутаться в записи и сразу увидеть ответ.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56 − 23 = 33: 6 − 3 = 3 и 5 − 2 = 3. Здесь разряды не приходится изменять.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переходом через десяток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разрядов
</a:t>
            </a:r>
            <a:pPr algn="l" indent="0" marL="0">
              <a:lnSpc>
                <a:spcPct val="100000"/>
              </a:lnSpc>
              <a:buNone/>
            </a:pPr>
            <a:r>
              <a:rPr lang="en-US" sz="6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52 − 18 в разряде единиц 2 меньше, чем 8. Значит, сразу вычесть нельзя — нужен заём из старшего разряда.
</a:t>
            </a:r>
            <a:endParaRPr lang="en-US" sz="1589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десятка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десяток меняют на 10 единиц. После этого число 52 удобно представить как 4 десятка и 12 единиц.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по разрядам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вычесть сначала единицы, затем десятки. Получается 34, если все разряды записаны аккуратно.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9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способе особенно важно следить за тем, как изменились оба соседних разряда: старший и тот, где был заём.
</a:t>
            </a:r>
            <a:endParaRPr lang="en-US" sz="15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вычитать в столбик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и случай с переходом через десяток.
</a:t>
            </a:r>
            <a:endParaRPr lang="en-US" sz="160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вычитания по разрядам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вычитания натуральных чисел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способ вычисления зависит от того, нужен ли заём из старшего разряда.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запись по разрядам помогает не перепутать цифры и выбрать правильный способ вычисления.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изменяется, если из него вычесть 0.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вычитания нуля в школьном курсе математики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проверять простые примеры и помнить, что ноль не уменьшает число.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как модель вычитания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вычитание видно как движение влево от исходного числа. Каждый шаг соответствует одной единице вычитаемого, поэтому пример сразу становится наглядным и понятным.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14 − 5 нужно от 14 сделать пять шагов назад и попасть в 9. Такая модель помогает сначала понять смысл действия, а уже потом переходить к вычислению в столбик.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вычисления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пример, тем полезнее запись столбиком и последующая проверка.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оценка способов вычисления по критериям: удобство, наглядность, точность.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числа, цели и уровня уверенности ученика.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вычитания обратным сложением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 полученной разности прибавляют вычитаемое и смотрят, совпадает ли сумма с уменьшаемым. Если совпадает, вычитание выполнено верно.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 в примерах с переходом через десяток: она помогает заметить ошибку в одном разряде и вовремя исправить ответ.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для 64 − 19 = 45 проверка выглядит так: 45 + 19 = 64. Такой приём приучает не доверять ответу без контроля.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вычитании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 с правилом, а с невнимательной записью и нарушением разрядного порядка.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учебные ошибки при выполнении вычитания натуральных чисел.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ошибки встречаются чаще всего, почему они возникают и как записывать ответ правильно.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способ вычитания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признаках примера: длине записи, наличии заимствования и необходимости проверки.
</a:t>
            </a:r>
            <a:endParaRPr lang="en-US" sz="1304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00" y="1581400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113" y="3708750"/>
            <a:ext cx="764925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повседневной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вычитание помогает найти сдачу или понять, сколько денег осталось после покупки. Ребёнок сравнивает стоимость товара и оплату, а затем быстро получает нужную разность.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расписанием вычитание показывает, сколько минут или часов осталось до конца урока, тренировки или поездки. Здесь особенно важно аккуратно считать по единицам времени.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 длина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о книгах, карандашах, лентах и отрезках вычитание показывает остаток или разницу. Оно помогает сравнивать величины и уверенно решать простые текстовые задачи.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возникают ошибки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нужно уделять заимствованию и разрядной записи: именно они дают основную долю неточностей.
</a:t>
            </a:r>
            <a:endParaRPr lang="en-US" sz="150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типичных ошибок при вычитании натуральных чисел.
</a:t>
            </a:r>
            <a:endParaRPr lang="en-US" sz="1359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ошибки требуют разной тренировки: одни связаны с вниманием, другие — с записью чисел.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нужно для сравнения чисел и поиска разницы между величинами. Без него трудно точно ответить, какое число больше и на сколько именно.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решать уравнения и находить неизвестное слагаемое, потому что для проверки ответа часто используют обратное действие. Так вычитание становится частью рассуждения, а не только вычисления.
</a:t>
            </a:r>
            <a:endParaRPr lang="en-US" sz="1731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поддерживает работу с координатной прямой, умножением, делением и дробями. Чем увереннее ученик вычитает, тем легче ему осваивать более сложные разделы математики.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вычитания с другими темами математики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 навык вычитания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решать несколько примеров регулярно, чем много задач один раз в неделю. Короткая практика помогает быстрее замечать разряды, не терять нули и увереннее переходить к более длинным вычислениям.
</a:t>
            </a:r>
            <a:endParaRPr lang="en-US" sz="1255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удобно брать для тренировки устного счёта и вычитания в столбик. После ответа полезно сразу проверять результат сложением, чтобы ученик видел не только правильный ответ, но и собственную логику.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моделей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рядом есть карточки с примерами, разрядная таблица и числовая прямая. Тогда один и тот же пример можно увидеть по-разному: как движение назад, как запись по разрядам и как результат вычисления.
</a:t>
            </a:r>
            <a:endParaRPr lang="en-US" sz="127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вычитании натуральных чисел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показывает остаток или разницу между числами, выполняется по разрядам и проверяется сложением. Если помнить компоненты действия и аккуратно записывать числа, ошибки становятся редкими.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2026-05-24T12:48:55Z</dcterms:created>
  <dcterms:modified xsi:type="dcterms:W3CDTF">2026-05-24T12:48:55Z</dcterms:modified>
</cp:coreProperties>
</file>