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все на свете: почему в природе важен каждый организм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 природе выполняет свою работу.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основа устойчивой природы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это богатство живых организмов, их признаков и мест обитания. Чем оно выше, тем лучше экосистема переносит засуху, болезни, похолодание и другие изменения.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99665"/>
            <a:ext cx="252900" cy="20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живая природа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 воды, света и углекислого газа. Они дают пищу, кислород и укрытие многим организмам, поэтому служат началом большинства природных цепочек.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сами, а получают её, поедая растения или других животных. Они переносят семена, регулируют численность видов и участвуют в распространении жизни по территории.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мёртвые остатки и помогают возвращать вещества в почву. Некоторые из них образуют полезную связь с корнями растений и помогают им получать воду и минеральные вещества.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незаметны, но очень важны. Они завершают разложение остатков, участвуют в круговороте веществ и делают почву более плодородной, чтобы растения могли снова расти.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живой природы и зависит от других организмов. Он может беречь природные связи или нарушать их своими поступками, поэтому его роль особенно ответственна.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природе передаётся энергия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проходит через живые организмы и возвращается в круговорот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помогают растениям давать плоды и семена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шмели, бабочки и некоторые жуки переносят пыльцу с одного цветка на другой. Благодаря этому у растений появляется шанс образовать семена и плоды.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опыления многие растения размножаются хуже, а урожай становится меньше. Это особенно заметно у культур, которым нужны насекомые для образования плодов и семян.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опылению животными частично или полностью зависят яблони, огурцы, тыквы, ягоды и подсолнечник. Поэтому опылители важны и для природы, и для человека.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сохранять цветущие растения, не разрушать места обитания и не загрязнять среду, опылители будут продолжать свою работу. Это помогает поддерживать разнообразие и урожайность.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один вид исчезает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единичное событие, а цепочку изменений. Чем больше связей было у вида, тем заметнее его исчезновение для других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потеря одного вида запускает каскад последствий: нарушаются питание, укрытие и опыление, а затем меняется вся экосистема.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урока; значения условные, без точных измерений.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совы, лисы и ястребы сдерживают рост численности травоядных. Это не даёт одному виду слишком сильно доминировать и сохраняет природное равновесие.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травоядных слишком много, они быстро объедают молодые побеги и травы. Хищники косвенно помогают лесам, лугам и степям восстанавливаться и не истощаться.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Стабилизируют экосистему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хищников становится меньше, изменения затрагивают сразу несколько уровней цепи питания. Поэтому хищники важны не только сами по себе, но и как защитники всей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поддерживают равновесие в 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72117"/>
            <a:ext cx="5037600" cy="1992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в экосистеме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участника природы есть своя функция, и вместе они поддерживают жизнь экосистемы.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ни одна группа организмов не существует «сама по себе»: каждая поддерживает работу экосистемы.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«Нужны все на свете»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возвращают вещества в почву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Остатки попадают в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старые растения и мёртвые организмы остаются на земле. Для других живых существ это не мусор, а начало нового природного процесса.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Разложение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постепенно разбирают сложные вещества на более простые. Так питательные элементы становятся доступными для почвы и корней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Начинается новый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возвращаются в почву, растения снова получают питание. Благодаря этому круговорот веществ не прерывается, а экосистема остаётся живой и плодородной.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 живой природной системы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пищу и места для жизни многим организмам. Они создают условия, в которых могут существовать птицы, насекомые, грибы и мелкие животные.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цветы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 и помогают растениям размножаться. Без этой работы в лесу стало бы меньше плодов, семян и молодых растений.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 на большие расстояния, помогая растениям расселяться. Так лес не остаётся на одном месте, а постепенно обновляется и расширяется.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корням получать воду и полезные вещества. Эта связь делает деревья крепче и позволяет им лучше переносить трудные условия.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живые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делают землю плодородной, а все лесные жители зависят друг от друга. Если исчезает одно звено, меняются условия для многих 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живой природы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одновременно и часто усиливают друг друга, поэтому защита природы требует не одного, а нескольких решений сразу.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угроз вокруг места обитания, тем труднее видам выживать и восстанавливать численность после потерь.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 причинах сокращения биоразнообразия.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ломается цепь питания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насекомых становится мало, птицы и другие мелкие животные теряют привычный корм. Им приходится искать пищу дальше, тратить больше сил и чаще не находить достаточно еды для потомства.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роста числа вредителей листья, стебли и плоды повреждаются сильнее. Растения хуже растут, а урожай становится меньше, потому что природное равновесие нарушается.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птицам не хватает корма, их численность уменьшается. Тогда меньше птиц поедает вредителей, и многие виды насекомых начинают размножаться быстрее, чем обычно.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меняется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одного звена не остаётся без последствий: она передаётся дальше по всей системе. Поэтому в природе важно сохранять не только отдельные виды, но и связи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школьники каждый день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в школе, дома и на прогулке помогают уменьшать мусор, экономить ресурсы и беречь растения и 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действия уменьшают вред природе и помогают сохранять среду обитания живых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об экологичном поведении школьников.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поступок человека влияет на природу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о последствиях вырубки лесов, мусора и мерах защиты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Красная книга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шума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опушке, где недавно работали машины, стало тихо: птицы улетели, а редкие цветы больше не появляются на открытых местах. Такие виды быстро исчезают, если им не оставить безопасный участок для жизни и размножения.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в которой стало меньше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воду попадают загрязняющие вещества, первыми страдают самые чувствительные организмы. Затем уменьшается число рыб, насекомых и растений у берега, поэтому Красная книга напоминает, что здоровье вида связано с чистотой всей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биоразнообразие человеку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природа поддерживает не только леса и поля, но и повседневную жизнь людей: от урожая до чистых рек и мест отдыха.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экосистема, тем больше полезных услуг она даёт человеку и тем надёжнее работает для всех.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 значении биоразнообразия для 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совсем лишних видов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и незаметные организмы становятся кормом для птиц, земноводных или насекомых. Без них многие цепи питания разрываются, а животным становится труднее находить достаточно еды.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муравьи и другие обитатели почвы перемешивают её, делают рыхлой и помогают воде проникать глубже. Благодаря этому корням растений легче расти и получать питание.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лягушки и некоторые насекомые сдерживают чрезмерное размножение других видов. Так они помогают природе не превращаться в пространство, где один вид полностью вытесняет остальные.
</a:t>
            </a:r>
            <a:endParaRPr lang="en-US" sz="946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ядовитые растения и неприметные виды могут быть важны для равновесия. Они защищают себя от поедания, служат убежищем или участвуют в цепях питания, которые человек не всегда замечает.
</a:t>
            </a:r>
            <a:endParaRPr lang="en-US" sz="9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связей вокруг нас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помогают друг другу: одни получают пищу, другие — условия для жизни, а экосистема в целом остаётся устойчивой.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связь в природе выполняет полезную работу, поэтому исчезновение одного участника может затронуть многих других.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 природных взаимосвязях.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сохраняется, тем больше у экосистемы запас прочности. Разнообразие помогает природе переживать болезни, засуху и холодные годы.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урока: на Земле описано около 2,3 миллиона видов.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2,3 миллиона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уже описано учёными, и это только часть живого мира Земли.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 свете нужны: итог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держится на связях между живыми организмами: каждый вид выполняет свою часть работы. Когда мы бережём биоразнообразие, мы сохраняем здоровье экосистем и собственный дом на Земле.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2026-05-31T19:01:42Z</dcterms:created>
  <dcterms:modified xsi:type="dcterms:W3CDTF">2026-05-31T19:01:42Z</dcterms:modified>
</cp:coreProperties>
</file>