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 и стихотворение «Пороша»
</a:t>
            </a:r>
            <a:endParaRPr lang="en-US" sz="294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зима в строках Есенина.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любил родную природу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родился в Константинове и с детства видел поля, леса и деревенские дороги. Поэтому в его стихах природа звучит живо, тепло и очень понятно детям.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873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205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16495"/>
            <a:ext cx="658030" cy="58491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«пороша»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снег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Пороша — это мягкий, только что выпавший снег. Он ложится тонким слоем и сразу делает землю чистой, светлой и очень тихой, будто мир на минуту замер.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представить раннее зимнее утро, когда воздух особенно свежий. Всё вокруг кажется спокойным, а белая дорога выглядит ровной и чуть сказочной.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простом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«пороша» превращает обычный лес в красивую зимнюю картину. Простое слово сразу рисует в воображении свет, тишину и волшебство снега.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стихотворении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картина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 лес, который укрыт мягким снегом и будто прислушивается к тишине. Картина получается спокойной, но совсем не пустой. Она полна зимнего света и покоя.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среди снега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белого снега видна дорога или тропинка. Она зовёт вперёд и делает пейзаж живым. Кажется, что по ней вот-вот пройдёт путник или проедет конь.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передают свежесть и чистоту. Читатель словно чувствует холодный воздух, мягкий снег под ногами и удивительное спокойствие русской зимы.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остаётся светлым и добрым. Даже простая дорога в снегу кажется красивой, потому что поэт умеет замечать красоту самых обычных вещей.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слышится тихое зимнее утро. Ничто не спешит, и от этого лес кажется особенно мирным и уютным, как большая снежная шапка.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9546" y="2687716"/>
            <a:ext cx="298573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06673"/>
            <a:ext cx="341226" cy="30331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06673"/>
            <a:ext cx="341226" cy="303312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представить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стихотворении свежий, мягкий и белый. Его легко увидеть мысленно, потому что он сразу создаёт ощущение чистоты, тишины и зимнего покоя.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стоит тихо и спокойно, словно слушает морозный воздух. Такой образ помогает представить высокие деревья, сугробы и снежную тишину вокруг.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делает картину подвижной. Она показывает, что в этом спокойном мире всё же есть путь, движение и ожидание встречи.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коня связан с деревенской жизнью и дорогой по снегу. Он делает стихотворение близким и настоящим, как зимний день за окном.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строки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мягко и плавно. Их приятно читать неспешно, потому что тогда лучше слышится тихий зимний ритм и спокойное движение по снегу.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слов, которые напоминают о шорохе снега и лёгких шагах. Из-за этого текст кажется очень нежным и чуть-чуть сказочным.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плавный ритм помогают почувствовать размеренность зимнего дня. Словно всё вокруг дышит медленно и спокойно, не торопясь никуда.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выразительно, картина становится ещё яснее. Голос будто идёт вместе с лошадью по белой дороге и не мешает тишине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кажется живой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тихий лес и дорога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молчат, а дорога ждёт путника. Пейзаж кажется не пустым, а внимательным и немного загадочным.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свежий снег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ложится на землю мягко и ровно. Сразу появляется ощущение чистоты, будто лес надел праздничную белую шубу.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движение человека и коня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появляется жизнь. Человек едет по зимнему лесу, и природа рядом с ним выглядит близкой и тёплой.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как важная деталь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в деревне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белой дороге медленно движется конь, и сразу становится ясно: перед нами не просто пейзаж, а часть деревенской жизни. Вокруг тихо, снег мягкий, а путь будто ведёт куда-то далеко и спокойно.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среди сугробов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лошадь едут по лесной тропе, где всё укрыто свежей порошей. Эта деталь оживляет картину, потому что в ней появляется движение, ожидание и настоящая зимняя дорога, знакомая деревенскому миру.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связь с жизнью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стихотворении напоминает о повседневной жизни в деревне, где путь по снегу — обычное дело. Благодаря этому природа у Есенина не отделена от человека, а живёт рядом с ним и вместе с ним.
</a:t>
            </a:r>
            <a:endParaRPr lang="en-US" sz="10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Сергея Есенина, поэта, который особенно тонко умел писать о родной природе.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С. А. Есенине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помогает понять, что стихотворение связано с детством поэта и его любовью к русской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показывает, что зима может быть не суровой, а красивой и спокойной. Обычная пороша превращает лес и дорогу в живую картину, полную тихого света.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замечать красоту в самых простых вещах: в снегу, в следах на дороге, в молчании деревьев. Стоит только внимательно посмотреть вокруг.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— природа всегда рядом с человеком и дарит ему радость. Даже зимний день может стать маленьким чудом, если увидеть его сердцем.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представить картину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снеге и пороше сразу создают ощущение свежего зимнего утра. Читатель легко видит мягкий белый покров, который тихо лёг на землю.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леса и дороги помогают представить пространство: вокруг спокойно, широко и немного сказочно. Кажется, что тропинка сама зовёт путника вперёд.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тишине делают картину особенно ясной. В стихотворении почти слышно, как лес замер, а снег мягко скрывает всё лишнее.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точные слова делают стих понятным детям. Есенин не усложняет речь, поэтому зимняя сцена сразу оживает в воображении, будто стоит перед глазами.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зимнего утра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простых деталей складывается цельная поэтическая картина в стихотворении «Пороша».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русская природа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 детства знал деревенскую жизнь, поэтому природа в его стихах звучит по-настоящему. Он пишет о том, что видел вокруг себя каждый день.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просторы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появляются поля, леса и дороги. Эти образы помогают почувствовать простор России и увидеть её красоту без лишних украшений.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«Пороше» зимний пейзаж не холодный и пустой. Он спокойный, мягкий и живой, словно вся природа тихо слушает снежное утро.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просто описывает пейзаж, а передаёт любовь к родной земле. Поэтому даже простая зимняя картина в стихотворении кажется тёплой и близкой.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образ России в стихотворении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дорога среди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зимней дороге всё кажется чистым и просторным: снег лежит ровно, а лес стоит тихо и спокойно. Такая картина напоминает о русской природе, где красота прячется в обычном дне.
</a:t>
            </a:r>
            <a:endParaRPr lang="en-US" sz="1271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путь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заснеженной тропе может ехать конь или идти путник. Эта деталь делает пейзаж живым и настоящим, словно перед нами не только лес, но и часть деревенской жизни.
</a:t>
            </a:r>
            <a:endParaRPr lang="en-US" sz="1369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которую видно глазами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слышится почти полная тишина, и именно она создаёт ощущение простора. Белый снег, деревья и мягкий свет зимнего утра складываются в образ родной, спокойной России.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особенным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не рассказывает длинную историю, а показывает один короткий зимний момент. Из-за этого читатель сразу видит картину и легко её запоминает.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слов и трудных объяснений. Простая речь помогает даже младшим школьникам почувствовать настроение и представить всё почти как в кино.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сила текста — в точности деталей. Несколько слов о снегe, дороге и тишине создают целый мир, который кажется очень живым и родным.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395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6438" y="2439509"/>
            <a:ext cx="285536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0836" y="2439509"/>
            <a:ext cx="399751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выразительного чтения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неторопливо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лучше звучит в спокойном темпе. Тогда слушатели успевают увидеть снег, лес и дорогу, а зимняя картина становится особенно ясной.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мягкие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остановки помогают передать тишину и плавность движения. После таких пауз строки звучат спокойнее и красивее, словно падает снежок.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тихо и ровно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Негромкий голос подходит этому стихотворению лучше всего. Он помогает передать ощущение зимнего покоя, будто лес внимательно слушает каждое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«Пороша»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внимательнее. Даже маленькая снежинка или след на дороге могут стать важной частью красивой картины, если заметить их вовремя.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природа вокруг нас живая и интересная. Лес, снег и дорога не просто фон, а настоящие герои зимнего дня.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«Пороша» учит любить родную землю. Есенин с теплом пишет о России, и это чувство легко почувствовать, даже если за окном январь и мороз.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радоваться простым вещам. Иногда достаточно взглянуть на зимний двор, чтобы понять: красота может быть совсем рядом, прямо под носом.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впечатлении от стихотворения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радует своей мягкостью и простотой. В нём нет шума и спешки, зато есть снег, тишина и очень красивое зимнее настроение.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«Пороша» запоминается как добрый, ясный зимний рисунок. Он словно напоминает: мир вокруг умеет удивлять, если смотреть на него внимательными глазами.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тихое и светлое чувство. Кажется, будто на несколько минут сам попал в зимний лес, где всё спокойно и чисто.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«Порошу»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«Пороша» помогает увидеть красоту зимы в простых деталях и почувствовать любовь Есенина к родной природе. Это доброе стихотворение учит замечать чудо в обычном дне.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2026-05-24T07:20:35Z</dcterms:created>
  <dcterms:modified xsi:type="dcterms:W3CDTF">2026-05-24T07:20:35Z</dcterms:modified>
</cp:coreProperties>
</file>