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и их влияние на здоровье и безопасность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3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каждый день незаметно формируют здоровье, учёбу и безопасность подростка.
</a:t>
            </a:r>
            <a:endParaRPr lang="en-US" sz="309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особенно важна в 7 классе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12–13 лет подросток уже сам выбирает, как отдыхать, питаться и проводить время. Именно сейчас легче закрепить полезные привычки или, наоборот, начать действия, которые позже трудно изменить.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вредная привычка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Вредная привычка — это действие, которое повторяется снова и снова. Сначала оно кажется удобным или приятным, но затем начинает вредить здоровью, времени, учёбе и отношениям с людьми.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привычкам относятся курение, алкоголь, избыток сладких напитков, поздний сон, постоянное сидение в телефоне и отказ от движения. Опасность усиливается, когда человек не замечает последствия.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вредной привычки — её устойчивость. Если действие становится автоматическим и мешает нормальной жизни, значит, оно уже требует внимания, самоконтроля и замены на более безопасное поведение.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часть рисков связана не только с веществами, но и с режимом дня.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2025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вредные привычки встречаются у подростков чаще всего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подростков подводят повседневные привычки: сон, экранное время и питание.
</a:t>
            </a:r>
            <a:endParaRPr lang="en-US" sz="129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и вейпы: чем они опасны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вейп не является безопасной заменой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Аэрозоль вейпа содержит мелкие частицы, ароматизаторы и раздражающие вещества. Они не делают устройство безопасным, а распространённое мнение о его безвредности не подтверждается фактами.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никотин быстро вызывает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Никотин быстро формирует привыкание и влияет на мозг, сердце и сосуды. У подростков зависимость развивается особенно легко, потому что организм ещё растёт и перестраивается.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672022"/>
            <a:ext cx="4133400" cy="21214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и её последствия: короткая выгода и долгий вред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краткий комфорт часто скрывает более серьёзные проблемы в будущем.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что кажется удобным сейчас, часто приводит к проблемам со здоровьем и самоконтролем позже.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2025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4450" y="3266100"/>
            <a:ext cx="1953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650" y="1507400"/>
            <a:ext cx="2511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500" y="1507400"/>
            <a:ext cx="2232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88450" y="1507400"/>
            <a:ext cx="1395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и организм подростка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редкие пробы могут привести к пропускам, снижению успеваемости и проблемам с дисциплиной. Алкоголь не снимает стресс, а только делает ошибки вероятнее.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Страдают сосредоточенность и способность замечать важные детали. Подросток хуже следит за уроком, правилами поведения и тем, что происходит вокруг.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мешает работе мозга, поэтому подростку труднее думать быстро, запоминать материал и принимать безопасные решения в обычных и стрессовых ситуациях.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доза ухудшает точность движений. Из-за этого повышается риск падений, травм, неловких поступков и опасных ошибок в компании сверстников.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Самоконтроль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Алкоголь ослабляет контроль над поступками. Человек легче поддаётся давлению, чаще спорит, конфликтует и выбирает поведение, о котором потом жалеет.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вредная привычка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первой идеи до закрепления поведения и показывает точки, где его ещё можно остановить.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Переедание, сладкие напитки и фастфуд
</a:t>
            </a:r>
            <a:endParaRPr lang="en-US" sz="327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сахара, соли и жира быстро насыщает, но ухудшает качество питания. Организм получает много лишней энергии и меньше полезных веществ, нужных для роста и развития.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часто создают быстрый голод снова. Если есть перед экраном или от скуки, легко не заметить, сколько уже съедено, и пропустить сигнал сытости.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и более полезный выбор продуктов помогают поддерживать нормальный режим дня, работоспособность и самочувствие без лишней нагрузки на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вред, когда экран используется поздно вечером и без перерывов.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ОБЗР, 2025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гаджеты влияют на сон, учёбу и настроение
</a:t>
            </a:r>
            <a:endParaRPr lang="en-US" sz="279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экранного времени, тем сильнее страдают сон и сосредоточенность.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поздний сон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тяжёлой головы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ложится слишком поздно, утро часто начинается с сонливости и раздражения. На уроках труднее слушать учителя, а простые задания требуют больше усилий. Накопленный недосып постепенно делает день короче и тяжелее.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которая съедает силы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экран и бесконечные переписки незаметно отнимают время сна. Человек может думать, что «ещё чуть-чуть не страшно», но на следующий день он быстрее устаёт, хуже запоминает и чаще ошибается в привычных делах.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как невидимая опора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организм восстанавливается, а мозг закрепляет то, что было изучено днём. Если сна не хватает, сложнее заниматься спортом, выполнять домашние задания и спокойно реагировать на замечания. Поэтому режим сна — это не пустая формальность.
</a:t>
            </a:r>
            <a:endParaRPr lang="en-US" sz="11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175" y="1419463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056" y="1419463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8975" y="141945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175" y="3188388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08800" y="3188388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вредные привычки влияют на мозг и учёбу
</a:t>
            </a:r>
            <a:endParaRPr lang="en-US" sz="2839" dirty="0"/>
          </a:p>
        </p:txBody>
      </p:sp>
      <p:sp>
        <p:nvSpPr>
          <p:cNvPr id="15" name="Text 2"/>
          <p:cNvSpPr txBox="1"/>
          <p:nvPr/>
        </p:nvSpPr>
        <p:spPr>
          <a:xfrm>
            <a:off x="9020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рассеивается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587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подросток часто отвлекается на вредные привычки и лишние стимулы, ему труднее сосредоточиться на объяснении учителя. Из-за этого материал усваивается медленнее и остаются пробелы.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3834675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запоминать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191375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переутомление и постоянная спешка ослабляют рабочую память. Задания, правила и даты удерживаются хуже, поэтому домашняя работа и контрольные требуют больше времени и сил.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6744850" y="1310850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число ошибок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101550" y="1833925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усталости падает аккуратность: в тетрадях появляются пропуски, а в контрольных — невнимательные ошибки. Ребёнок знает ответ, но из-за спешки или рассеянности записывает его неверно.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902050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используется хуже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58750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 проходит без режима, часть сил уходит на бесполезное ожидание, телефон и поздний отход ко сну. На уроки, повторение и отдых остаётся меньше времени, чем нужно.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3834675" y="3079775"/>
            <a:ext cx="2073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Организму нужны простые основы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3191375" y="3602850"/>
            <a:ext cx="27162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Мозгу подростка помогают сон, движение, вода, свежий воздух и понятный режим дня. Когда эти условия нарушаются, ухудшаются самочувствие, настроение и готовность учиться.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311873"/>
            <a:ext cx="3856200" cy="92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повышают риск вредных привычек, а какие помогают им противостоять.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меньше рискует, если у него есть поддержка, занятость и навыки отказа; вредное окружение и стресс, наоборот, усиливают вероятность плохого выбора.
</a:t>
            </a:r>
            <a:endParaRPr lang="en-US" sz="1097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факторов риска и защиты по материалам школьного курса ОБЗР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факторы защиты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подростки пробуют вредные привычки
</a:t>
            </a:r>
            <a:endParaRPr lang="en-US" sz="2842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всё начинается с любопытства: хочется проверить, как действует запретный вариант, или повторить то, что делают другие. Первая проба кажется случайной, но именно она открывает путь к повторению.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влияние оказывает компания. Подросток может согласиться из страха показаться «не таким», потерять друзей или стать объектом насмешек. В этот момент особенно важно уметь спокойно отказаться.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вредная привычка появляется как попытка снять напряжение, скуку или усталость. Но быстрый способ облегчения не решает проблему, а только создаёт новую зависимость и новые трудности.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причина — желание выглядеть старше и увереннее. Однако настоящая взрослая позиция проявляется не в рискованном поведении, а в умении выбирать безопасные и разумные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отказаться от вредной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шагов: от замечания привычки до проверки результата и закрепления нового поведения.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занятия как альтернатива вредным привычкам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прогулки и спорт помогают снять напряжение без вреда для организма. Они улучшают сон, поддерживают сердце и дают ощущение бодрости, которое не исчезает через несколько минут.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занятия — чтение, музыка, рисование, конструкторы, настольные игры и волонтёрство — наполняют день смыслом. Когда у подростка есть любимое дело, ему легче отказаться от привычек, которые только отнимают силы.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одну привычку, а общий эффект повседневного выбора: режима дня, движения, питания и отдыха.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здорового образа жизни; данные условные, для наглядного сравнения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здоровых привычек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регулярнее полезные действия, тем выше энергия, сон и концентрация; даже небольшие изменения постепенно укрепляют самочувствие.
</a:t>
            </a:r>
            <a:endParaRPr lang="en-US" sz="12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семьи, школы и друзей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показывает пример каждый день: как питаться, когда ложиться спать и как относиться к здоровью. Если дома есть спокойный режим и поддержка, подростку проще делать безопасный выбор.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понять, почему привычки влияют на организм, учёбу и поведение. На уроках можно узнать, как распознавать риск, контролировать себя и обращаться за помощью без стыда.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сильно влияют на повседневные решения, поэтому важно выбирать окружение, где не высмеивают отказ и уважают границы. Совместные полезные дела укрепляют уверенность и уменьшают давление компании.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в трудной ситуации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подсказывает безопасные действия и тех, к кому можно обратиться за поддержкой.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ситуации важно не оставаться одному: отказ, режим и своевременный разговор со взрослыми помогают остановить риск до того, как он станет привычкой.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и школьная профилактика вредных привычек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сегодня — здоровье завтра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привычки быстро меняют самочувствие, настроение и успех в учёбе, а здоровые выборы дают силы, спокойствие и уверенность. Чем раньше подросток замечает опасный путь, тем легче остановиться и выбрать лучшее.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2026-05-21T01:56:39Z</dcterms:created>
  <dcterms:modified xsi:type="dcterms:W3CDTF">2026-05-21T01:56:39Z</dcterms:modified>
</cp:coreProperties>
</file>