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109. Десяток и счёт десятками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десятками и узнавать круглые числа.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счёта по одному — к счёту по десять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считать по одному и знаете числа до 100. Теперь появляется удобный способ: считать сразу десятками. Это помогает быстрее понимать большие количества и состав чисел.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десяток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— это группа из 10 предметов, собранных вместе. В такой группе всегда ровно 10 единиц, поэтому её удобно пересчитывать без ошибок.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десятка — 10. Так можно показать не один предмет, а целую готовую группу: пальцы на руках, карандаши в коробке, конфеты в пакете.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помогает быстро сравнивать и считать. Вместо долгого перебора по одному мы сразу видим понятную маленькую порцию из десяти предметов.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10 предметов в одной группе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нужно увидеть не просто много предметов, а именно одну аккуратную группу из 10 одинаковых яблок, кубиков или палочек. Это и есть один десяток.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ошибиться: 9 предметов — это ещё не десяток, а 11 — уже больше одного десятка. Когда предметы собраны по 10, их легко считать и сравнивать.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 вперёд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от 10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одного десятка и называем первое круглое число.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ещё 10 и получаем 20, затем идём дальше тем же способом.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шаг добавляет один десяток: 30, 40, 50, 60.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продолжается до 70, 80 и 90 — все числа остаются круглыми.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число в счёте — 100, то есть десять десятков.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помогает быстро понять, сколько предметов собрано в группу без счёта по одному.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один десяток.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десятки выглядят на рисунке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палочек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палочки, собранные в ровные связки. В каждой связке ровно 10 палочек, поэтому одна связка означает один десяток. Такие рисунки помогают увидеть число как набор одинаковых групп.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Стопки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тоже удобно складывать по десять. Одна стопка выглядит как маленькая башня, а три стопки уже показывают 30 предметов. Так ребёнок быстрее понимает, что число состоит из десятков.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Пучки счётных палочек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счётные палочки перевязаны, их легче пересчитывать и сравнивать. Пять пучков сразу подсказывают: перед нами 50. Изображение соединяет предметы, счёт и запись числа в одном понятном образе.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 назад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назад десятками, число уменьшается сразу на 10. Так удобно вспоминать предыдущее круглое число, не перебирая предметы по одному.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ряд выглядит ровно и спокойно: 100, 90, 80, 70. Каждый шаг похож на большой, уверенный шаг назад.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20 и 10. Такой счёт помогает быстро вернуться к меньшему круглому числу и не запутаться.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60, 50, 40 и 30. Все числа в этом ряду оканчиваются на 0, поэтому их легко узнать.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десятками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собрать предметы в десятки и назвать общее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40" y="2428536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34" y="2416036"/>
            <a:ext cx="268200" cy="26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 двузначных числах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394672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34 есть 3 десятка, а в числе 58 — 5 десятков. Десятки показывают большие группы предметов, поэтому сразу видно, какое число больше и из чего оно состоит.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838666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десятков остаются отдельные предметы: в 34 их 4, а в 58 — 8. Именно единицы уточняют число и помогают читать двузначные числа точно и без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легко узнать: они всегда заканчиваются на 0. К ним относятся 10, 20, 30, 40, 50, 60, 70, 80, 90 и 100. Такой конец сразу подсказывает, что число состоит из десятков.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круглых числах нет лишних единиц после десятков, поэтому они читаются и записываются проще. Это удобно, когда нужно быстро назвать количество предметов или сравнить два числа без долгих подсчётов по одному.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круглые числа стоят через равные шаги. Их легко находить, если помнить порядок десятков. Почти как ступеньки: поднялся на одну — и уже на десять больше.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 наборы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десяток встречается очень часто. Яйца, карандаши, тетради, игрушки и многие другие предметы удобно складывать именно по 10. Так они не теряются и их легче пересчитывать.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в жизни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лежат десятками, сразу видно, сколько их групп. Это помогает не только считать, но и удобно хранить, покупать и продавать предметы. Математика, оказывается, живёт прямо на полке и в шкафу.
</a:t>
            </a:r>
            <a:endParaRPr lang="en-US" sz="8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по десяткам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одного числа десятков больше, оно и больше. Например, 70 больше 60, потому что семь десятков больше шести.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десятки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десятков поровну, сравнивают единицы. Так, 43 больше 41, потому что десятки одинаковые, а единиц в первом числе больше.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единицы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не считать всё по одному. Достаточно посмотреть на десятки, а потом, если нужно, на единицы — и ответ готов.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быстрый вывод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посчитать предметы десятками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как шаг за шагом группа из 10 предметов превращается в удобный счёт десятками.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уроке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вперёд и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десятки по порядку: 10, 20, 30 и обратно. Такое упражнение тренирует внимание и помогает не сбиваться, когда число растёт или уменьшается сразу на 10.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сколько в числе десятков и сколько единиц. Это помогает понять, из чего «собрано» число, и без труда прочитать его вслух или записать по частям.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выбирают большее число, опираясь на десятки, а потом на единицы. Так сравнение становится быстрым, понятным и почти не требует долгих подсчётов.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рисункам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картинкам с предметами нужно заметить группы по 10 и назвать общее количество. Это учит видеть десяток не только в записи, но и в настоящих предметах.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по одному вместо десятками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много предметов и начинает пересчитывать их по одному, хотя уже можно было считать группами по 10. Тогда работа идёт медленно, а ответ легко запутать. Помогают рисунки, где десятки собраны отдельно и хорошо заметны.
</a:t>
            </a:r>
            <a:endParaRPr lang="en-US" sz="995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десяток путают с двумя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увидеть число 20 и подумать, что это просто два предмета. На самом деле это два десятка, то есть двадцать единиц. Если рядом изображены две аккуратные группы по 10, ошибка сразу становится заметной.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слова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«десяток» означает группу из 10 предметов. Если это помнить, становится легче считать, собирать предметы в пары и сравнивать большие количества без путаницы.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«десятки» и «единицы» помогают рассказать, из чего состоит число. Десятки показывают большие группы, а единицы — оставшиеся отдельные предметы, как последние яблоки в корзине.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«счёт по 10» и «счёт десятками» означают один и тот же удобный способ. Вместо долгого счёта по одному мы прыгаем сразу на следующий десяток.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«круглое число», «больше», «меньше» и «столько же» нужны для сравнения. Чем точнее ученик их использует, тем увереннее он объясняет свои ответы и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предыдущими знаниями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счёт по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считать по одному. Это важная основа: без неё трудно понять, почему в одном десятке именно 10 единиц.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числа до 100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числовым рядом до 100 помогает увидеть, как после 9 идут десятки. Так становится понятнее, почему 10, 20 и 30 идут друг за другом.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— счёт десятками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делает счёт короче и быстрее. Вместо длинного перечисления можно сразу называть десятки и легче понимать большие числа.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876300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действия с десятками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проще складывать и вычитать десятки. Тема подготавливает к работе с двузначными числами и показывает, как число устроено внутри.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числовому ряду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попросить назвать число после 30 или перед 60. Ещё полезно сказать, сколько десятков в 80, и выбрать большее число из 50 и 70. Ответы должны быть быстрыми и точными.
</a:t>
            </a:r>
            <a:endParaRPr lang="en-US" sz="881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рисункам с яблоками, палочками или кубиками легко проверить, умеет ли ученик видеть группы по 10. Если десятки найдены верно, значит тема усвоена хорошо, без лишних догадок и путаницы.
</a:t>
            </a:r>
            <a:endParaRPr lang="en-US" sz="8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— это 10 единиц, а счёт десятками идёт через равные шаги: 10, 20, 30 и дальше до 100. Это простой и очень полезный математический трюк.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2026-05-20T13:56:43Z</dcterms:created>
  <dcterms:modified xsi:type="dcterms:W3CDTF">2026-05-20T13:56:43Z</dcterms:modified>
</cp:coreProperties>
</file>