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следам путешественников каменного 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камне и костях рассказывают историю древних путей.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следы без карт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каменного века уходили далеко, хотя никаких карт не было. Археологи восстанавливают их путь по орудиям, кострищам, сырью, рисункам, изотопам и ДНК.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Чьи это следы?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находок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удалённых местах находят похожие наконечники, это ещё не случайность. Такие совпадения помогают понять, были ли люди связаны между собой.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кости и земля сохраняют больше, чем кажется. По ним можно узнать, где останавливались группы, чем пользовались и как далеко перемещались.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из местного и редкого сырья рассказывают по-разному. Первый случай говорит о близкой стоянке, второй — о дальних контактах или обмене.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Археологический детектив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проста: древние путешествия не исчезли бесследно. Их можно восстановить по набору улик, как настоящую археологическую историю.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без GPS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долины служили удобными коридорами движения: там легче найти воду, животных и понятные ориентиры, чем на открытых пустошах.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давали рыбу, морские ресурсы и более ровный путь. Поэтому люди часто двигались не по прямой, а вдоль береговой линии.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Перевалы и заметные холмы помогали переходить между районами и не теряться. Такие места были важны для навигации и выбора безопасного маршрута.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условиям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менялись вместе с сезоном, погодой и запасами пищи. Люди шли туда, где в данный момент можно было выжить и добыть еду.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археологи собирают маршрут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отдельная находка превращается в реконструкцию древнего маршрута.
</a:t>
            </a:r>
            <a:endParaRPr lang="en-US" sz="8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этапы повторялись не один раз: люди выходили из Африки, расселялись по Евразии и осваивали новые территории в разное время.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общий таймлайн расселения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шло волнами и в разное время, а не по одному маршруту.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данным о расселении Homo sapiens.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находки по-разному помогают понять движение людей. Одни указывают на близкую стоянку, другие — на дальние связи и повторные посещения.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улика что доказывает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необычнее материал или повторяемее следы, тем увереннее можно говорить о связях и маршрутах.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археологических признаков стоянок каменного века.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уходили в путь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следовали за стадами и меняли стоянки, когда дичь уходила. Охота была тесно связана с маршрутами, поэтому движение часто подчинялось поведению животных.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похолодание или резкие перемены погоды делали привычные места непригодными. Тогда группы искали более удобные и безопасные территории для жизни.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везде были одинаковые камни, кость или подходящие места для стоянки. Поэтому люди перемещались туда, где можно было добыть нужное сырьё.
</a:t>
            </a:r>
            <a:endParaRPr lang="en-US" sz="1175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поддерживали обмен, браки и помощь между группами. Такие связи были важны не меньше еды, потому что делали жизнь устойчивее и безопаснее.
</a:t>
            </a:r>
            <a:endParaRPr lang="en-US" sz="1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брали с собой в дорогу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дорогу брали то, что нужно было сразу: воду, еду и простые инструменты. Лишний груз старались не нести, чтобы оставаться быстрыми и выносливыми.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 запасе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заготовки и заострённые орудия позволяли чинить инструменты на месте. Это было важно, если путь затягивался или возникала срочная работа.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Непогода могла застать группу в любой момент, поэтому пригодились шкуры и другие простые укрытия. Они защищали от ветра, дождя и холода.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было опасным: травмы, голод и хищники требовали взаимопомощи. Выживали те, кто умел договариваться и действовать вместе.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&gt;100 км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так далеко мог быть принесён материал от места добычи.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археологических наблюдений по обмену сырьём в каменном веке.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разным регионам находят камень, происхождение которого известно далеко от стоянки. Это показывает древние связи, обмен и передвижения.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8897"/>
            <a:ext cx="4039800" cy="191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находки указывают на разные виды перемещений: от коротких переходов до дальних связей между группами.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которые помогают увидеть пути
</a:t>
            </a:r>
            <a:endParaRPr lang="en-US" sz="2962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источника найден материал, тем сильнее он указывает на обмен, контакты или дальние переходы людей.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каменного века; обобщение по данным сравнительного анализа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культурных следов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образы в разных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скале изображён олень, а рядом — такие же силуэты в другой долине. Если совпадают не только животные, но и способ рисунка, это может говорить о контактах между группами или о передаче художественных приёмов.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как знак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Бусина из кости выглядит простой, но в ней часто спрятана важная история. Одинаковые формы украшений в удалённых стоянках намекают на общие вкусы, обмен подарками и связь между людьми, которые никогда не встречались лично.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которые тоже путешествуют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рисунок не рассказывает о дороге напрямую, но показывает, что люди думали похоже. Повторяющиеся символы, линии и знаки помогают археологам понять, где идеи путешествовали быстрее самих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современные методы читают древние следы
</a:t>
            </a:r>
            <a:endParaRPr lang="en-US" sz="2162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и ДНК дополняют археологические находки и помогают проверить гипотезы о передвижениях древних людей.
</a:t>
            </a:r>
            <a:endParaRPr lang="en-US" sz="7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древних перемещений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выходы из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выходы людей из Африки происходили не один раз, а несколькими волнами. Каждая из них вела в новые районы и давала начало новым линиям расселения.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группы приспосабливались к холодному климату, следовали за стадами и искали надёжные источники пищи. Маршруты менялись вместе с сезонами и условиями среды.
</a:t>
            </a:r>
            <a:endParaRPr lang="en-US" sz="951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камень в стоянке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стоянке находят камень, который появился далеко от места находки. Такая улика показывает, что люди обменивались вещами, передвигались на большие расстояния или поддерживали связи между удалёнными группами.
</a:t>
            </a:r>
            <a:endParaRPr lang="en-US" sz="8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сравниваются три причины движения: климат, охота и обмен. Видно, что люди чаще шли туда, где можно было добыть пищу и сырьё.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причины перемещений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каменного века особенно важны охота и поиск ресурсов, а обмен заметнее всего там, где встречается редкое сырьё.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археология каменного века; условная схема для учебной презентации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распространённые заблуждения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бесконечный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группы не блуждали без цели. Они возвращались на знакомые стоянки, потому что знали, где есть вода, укрытие и удобные места для охоты.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случайный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выбирали не случайно. Люди учитывали сезон, погоду, рельеф и поведение животных, а опыт старших помогал избегать опасных участков и пустых земель.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стоянки у реки или у побережья часто были частью привычного цикла. Туда приходили в нужное время года, а потом уходили дальше.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разных местах находят похожие орудия, это не обязательно один и тот же поход. Но такие совпадения помогают понять, как распространялись знания и традиции.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складывается условная карта древнего мира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коридор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река может выглядеть как естественный коридор движения. Вдоль воды проще находить пищу, ориентироваться и возвращаться к привычным стоянкам, поэтому такие линии часто связывают удалённые находки.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вдоль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объединяет сразу несколько следов: раковины, кости, каменные орудия и сезонные лагеря. Когда такие находки повторяются вдоль берега, археологи видят не точную дорогу, а вероятный путь перемещений.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вместо одной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одной схеме соединить камень, рисунки и изотопы, получается карта контактов, а не одна линия маршрута. Так древний мир выглядит как сеть связанных мест, а не набор изолированных стоянок.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128" y="2879603"/>
            <a:ext cx="252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4128" y="3549378"/>
            <a:ext cx="216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археологические улики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камень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Обсидиан в далёкой стоянке говорит о дальнем происхождении материала. Значит, люди его принесли сами, получили через обмен или поддерживали устойчивые связи с другими группами.
</a:t>
            </a:r>
            <a:endParaRPr lang="en-US" sz="825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из зуба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в зубе помогают узнать, где человек рос и что ел в детстве. По ним можно заметить смену среды и догадаться о перемещении в раннем возрасте.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стоянка у реки показывает, что место было удобным и хорошо знакомым. Туда возвращались снова, значит, маршрут был продуманным и полезным.
</a:t>
            </a:r>
            <a:endParaRPr lang="en-US" sz="82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искусство в разных регионах намекает на общие идеи, символы или контакты между людьми. Иногда такие совпадения рассказывают о связях лучше, чем простые предметы.
</a:t>
            </a:r>
            <a:endParaRPr lang="en-US" sz="8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древних путешествиях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каменного века показывают, что люди не просто шли куда глаза глядят. Они выбирали путь, исходя из воды, пищи, погоды и безопасности.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помогали выживать в меняющейся среде. Когда ресурсы исчезали, группы уходили дальше, но часто возвращались на знакомые места в нужный сезон.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группами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люди обменивались сырьём, украшениями и полезными знаниями. Так даже небольшие стоянки становились частью большой сети контактов.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 находок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соединяет отдельные находки в единую картину. Камень, кости, рисунки и ДНК вместе превращают древние следы в понятную историю движения.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камне, костях, рисунках и генах показывают, что люди каменного века были подвижными, наблюдательными и связанными друг с другом. Их маршруты до сих пор читаются археологами как доказательства древней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следы складываются в историю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2026-07-26T15:57:23Z</dcterms:created>
  <dcterms:modified xsi:type="dcterms:W3CDTF">2026-07-26T15:57:23Z</dcterms:modified>
</cp:coreProperties>
</file>