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развитие в первые послевоенные десятилетия: ключевые темы и тенденции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главных изменений и вызовов в мире после Второй мировой войны.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Второй мировой войны и предпосылки новых глобальных процессов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войны 1945 года изменило мировой баланс сил. Европа в руинах, миллионы жертв, экономический коллапс. Возникли задачи восстановления, пересмотра границ и соперничества сверхдержав — США и СССР.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Биполярность мира: формирование двух блоков и новые границы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разделился на два лагеря: капиталистический запад во главе с США и социалистический восток под руководством СССР. Это создало новую геополитическую структуру и идеологическое противостояние.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оказалась разделённой железным занавесом, образовались НАТО и Организация Варшавского договора, обеспечивающие военную и политическую координацию блоков.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доктрины взаимного сдерживания, ставшие основой устойчивости мира несмотря на жесткую конкуренцию и ядерное напряжение между сверхдержавами.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Маршала и экономическое восстановление Западной Европы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предоставили масштабную финансовую поддержку Западной Европе для восстановления разрушенной инфраструктуры и промышленности, способствуя экономическому подъёму и сокращению безработицы.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ВВП региона вырос на треть за несколько лет, что обеспечило стабильность и предотвратило распространение коммунистического влияния на западном континенте.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возрождение СССР и социалистических стран Восточной Европы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мобилизовал ресурсы для восстановления промышленности по пятилетним планам, значительно увеличив производство стали и тяжёлой техники к 1950 году.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укрупнение колхозов обеспечили рост сельскохозяйственного производства, поддерживая индустриализацию и укрепляя экономику социалистического лагеря.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в капиталистических странах Запада и Японии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развивались за счёт промышленного производства и расширения внутреннего спроса, что способствовало урбанизации и росту потребительских услуг.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рост особенно наблюдался в Японии, что обеспечило ей важное место в мировой экономике, США и Франция стабильно развивались.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экономическая статистика, ОЭСР, 1966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сдерживания и политика антикоммунизма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1947 году президент Трумэн провозгласил доктрину сдерживания, направленную на ограничение распространения коммунизма в Европе и Азии посредством политической и военной поддержки союзников.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развернули сеть военных баз в стратегически важных регионах, чтобы обеспечить быстрое реагирование и усилить своё влияние на международной арене.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конфликты, такие как гражданская война в Греции, Корейская и Вьетнамская войны, стали проявлением борьбы в рамках доктрины сдерживания.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политика носила комплексный характер, объединяя дипломатические усилия с экономической помощью и военной поддержкой стран, противостоящих советскому влиянию.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гонка вооружений, космические программы и идеологическое противостояние
</a:t>
            </a:r>
            <a:endParaRPr lang="en-US" sz="2128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г. – Создание первой атомной бомбы США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Второй мировой войны США впервые применили ядерное оружие, открыв новую эру военной мощи и гонки вооружений.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г. – Запуск спутника «Спутник-1»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осуществил первый в мире запуск искусственного спутника, что стало стартом космической гонки и символом технологического соперничества.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г. – Испытание атомной бомбы СССР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успешно провёл испытания ядерного оружия, что ознаменовало начало ядерного равновесия и ускорило милитаризацию.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г. – Первый полёт человека в космос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совершил исторический полёт, укрепив статус СССР в научно-техническом развитии и вызвав серьёзную конкуренцию с США.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НАТО и милитаризация западного блока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было основано НАТО, объединившее двенадцать стран Запада с целью коллективной обороны и противодействия советской угрозе. Альянс быстро расширялся, укрепляя свои позиции.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увеличение военных расходов сопровождалось усилением планирования стратегической обороны, внедрением ядерного оружия и подготовкой к возможному масштабному конфликту на европейском театре.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новых международных организаций и ключевых договоров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была создана в 1945 году для поддержания международного мира и решения глобальных кризисов посредством дипломатии и коллективных усилий.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и Хельсинкский процесс способствовали развитию демократических институтов и прав человека на континенте, стимулируя сотрудничество государств.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 нераспространении ядерного оружия (1968) и Женевские соглашения стали важными шагами в ограничении вооружений и регулировании международных конфликтов.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Азии и Африки: распад колониальных империй
</a:t>
            </a:r>
            <a:endParaRPr lang="en-US" sz="2128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— независимость Индии и Пакистана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борьбы за освобождение Индия и Пакистан получили независимость от Великобритании, что стало важным этапом в процессе деколонизации Азии.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— создание Индонезии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провозгласила независимость от Нидерландов после многолетних национально-освободительных движений и вооружённых конфликтов.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 — освобождение Вьетнама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Женевских соглашений Северный Вьетнам получил независимость, что стало ключевым моментом в процессе деколонизации Юго-Восточной Азии.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1957–1962 — независимость африканских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Гана стала первой страной Независимой Африки (1957), за ней последовал Алжир (1962) и около 30 новых государств к концу 1960-х годов, что ознаменовало окончание европейского колониализма на континенте.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 техники в изменении общества и экономики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— революция в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Уотсон и Крик описали двойную спираль ДНК, что открыло новые горизонты в генетике и медицине. Этот прорыв положил основу для современных биотехнологий.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гонка и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искусственного спутника «Спутник-1» в 1957 году и полёт Юрия Гагарина в 1961 году символизировали технологическое превосходство сверхдержав. Программа «Аполлон» завершилась высадкой на Луну в 1969 году, вдохновляя новые научные достижения.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вычислительной техники и ядерных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электронных компьютеров ускорило обработку информации и научные расчёты. Ядерные технологии нашли применение в энергетике, обеспечивая новые источники электроэнергии и влияя на промышленность.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движения, права человека и новые формы протеста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в 1968 году массовые молодёжные протесты выразили недовольство традиционными нормами и политикой, сформировав новое активное поколение общественных деятелей.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феминистского движения привёл к принятию первых законов о равноправии женщин, усиливая требования равных возможностей и борьбу с дискриминацией на Западе.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движение Мартина Лютера Кинга боролось за гражданские права, что привело к принятию закона о гражданских правах в 1964 году и снижению расовой дискриминации.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чудеса Японии и Западной Германии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экономический подъём основывался на внедрении передовых технологий и реформе управления, при поддержке США к 1968 году ВВП Японии стал вторым в мире после США.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Германии «экономическое чудо» было вызвано восстановлением промышленности, валютной реформой и ростом экспорта, что к 1960-м позволило войти в тройку сильнейших экономик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массовой культуры и молодежных субкультур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рок-н-ролла и влияние The Beatles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1950-60-х рок-н-ролл стал символом перемен в США, а британская группа The Beatles преобразила мировую музыку, став вестниками новой молодежной культуры и ценностей.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субкультуры: от битников до хиппи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группы молодёжи выражали протест против устоявшихся норм через одежду, музыку и образ жизни. Эти субкультуры влияли на моду, искусство и общественные взгляды, формируя уникальные культурные движения.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Холодной войны и начало разрядки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989055"/>
            <a:ext cx="2784600" cy="140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1948–1961 — Берлинский кризис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1948 года западные державы обеспечивали Западный Берлин, что вызвало блокаду СССР и строительство Берлинской стены в 1961 году для предотвращения эмиграции.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66912" y="3396875"/>
            <a:ext cx="2784600" cy="14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1950–1953 — Корейская война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вооружённый конфликт Холодной войны, разделивший Корею на коммунистический Север и проамериканский Юг, подчеркнул соперничество сверхдержав на локальном уровне.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67975" y="992155"/>
            <a:ext cx="2784600" cy="140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— Карибский кризис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США и СССР на Кубе приблизило мир к ядерной войне; после напряжённых переговоров стороны достигли соглашения об ограничении вооружений и снятии ракет.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933787" y="3396875"/>
            <a:ext cx="2784600" cy="14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1960-х — начало разрядки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дипломатические шаги, переговоры и договоры по ограничению стратегических вооружений ознаменовали снижение напряжённости и переход к более стабильным отношениям.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успехи Западной Европы и социальное государство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1950–1960-х Франция и ФРГ быстро увеличили промышленное производство, одновременно развивая системы социального страхования, что повысило уровень жизни и социальную стабильность.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удвоила ВВП, расширяя социальные программы, включая обязательное медицинское страхование и доступ к образованию, что стимулировало рост потребления среди населения.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СССР и социалистический блок: достижения и ограничения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Восточная Европа сосредоточились на развитии тяжёлой промышленности и космической программы, экспортируя научные достижения и укрепляя обороноспособность.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социалистического лагеря сопровождалось централизованным управлением и политическими ограничениями, что ограничивало свободу и инициативу населения.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репрессии и отсутствие политических свобод вызывали оппозицию, а несостоятельность реформ и протесты стали заметными к началу 1970-х годов.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стандартов жизни: Восток и Запад во второй половине XX века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уровне жизни, обеспеченности техникой и образовании между США, СССР и Западной Европой к концу 1960-х годов.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Западная Европа демонстрировали более высокий уровень потребления и удобств, тогда как СССР делал акцент на коллективных благах при ограниченных возможностях доступа к товарному изобилию.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статистических сборников ОЭСР и ГКН СССР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первых послевоенных десятилетий: основа современного мира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послевоенные десятилетия сформировали биполярный мировой порядок, ускорили научно-технический прогресс и развитие международных институтов, заложив фундамент для вызовов и достижений современности.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2026-05-10T22:27:19Z</dcterms:created>
  <dcterms:modified xsi:type="dcterms:W3CDTF">2026-05-10T22:27:19Z</dcterms:modified>
</cp:coreProperties>
</file>