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однородными членами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находить однородные члены и правильно ставить знаки препинания.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однородные члены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их в разговорах, книгах, сказках и объявлениях. Они помогают перечислять предметы, действия и признаки, а ещё делают речь точнее и понятнее.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однородными членами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слову. Они равноправны в предложении и не зависят друг от друга по смыслу.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могут быть разные члены предложения: подлежащие, сказуемые, дополнения, определения и обстоятельства. Их легко перечислить, не изменяя общего смысла высказывания.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На лугу росли ромашки, васильки, колокольчики. Все слова называют предметы и отвечают на один и тот же вопрос.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однородных членов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и одно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в предложении. К ним можно задать один и тот же вопрос. Поэтому они воспринимаются как равноправные части.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между ними слышится перечисление и небольшие паузы. Если мысленно вставить союз и, смысл обычно не изменится: книги и тетради, бежал и прыгал.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однородные члены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виды однородных членов и короткие примеры к ним.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могут быть разные члены предложения, а не только слова-перечисления.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«Предложения с однородными членами»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185" y="1627229"/>
            <a:ext cx="1101300" cy="881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 и сказуемые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подлежащих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 называют несколько лиц, животных или предметов. Они отвечают на один вопрос и вместе выполняют роль подлежащего в предложении.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сказуемых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сказуемые обозначают несколько действий или состояний одного предмета. Они помогают показать движение, последовательность или разные проявления одного явления.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грамматическая основа остаётся общей, но её часть расширяется. Это делает высказывание точным и помогает избежать повторов.
</a:t>
            </a:r>
            <a:endParaRPr lang="en-US" sz="11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одинаково важные признаки одного предмета. Они стоят рядом и могут соединяться союзом и без изменения смысла: тёплый, солнечный день.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уточняют предмет с разных сторон и не равны по смыслу. В сочетании новый школьный рюкзак слово школьный поясняет назначение, а не становится рядом с новым.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соединяют однородные члены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 только соединяют слова, но и показывают смысл связи между ними.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соединительные союзы, потому что они подходят для обычного перечисления.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однородные члены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предложения.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которые встречаются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показывают, что однородные члены просто перечисляются вместе. В школьных примерах чаще всего встречаются и, да в значении и, тоже, также.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помогают сопоставить или противопоставить слова. К ним относятся а, но, однако и да в значении но: не ветер, а буря.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выражают выбор или чередование. Это или, либо, то...то, не то...не то. Они подсказывают, что речь идёт не о совместности, а о вариантах.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однородных членах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постановки запятых при однородных членах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 типа связи между однородными членами и от интонации перечисления.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«Однородные члены предложения»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ставится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Запятая обычно не нужна, если однородные члены соединены одиночным союзом и, да в значении и, или либо. Такие слова звучат как единый ряд и не требуют паузы.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предложении «В портфеле лежали учебники и тетради» оба слова равноправны и связаны одним союзом. Поэтому запятая не ставится, а схема помогает быстро запомнить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нужна обязательно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бессоюзном перечислении запятые разделяют каждое равноправное слово или словосочетание. Они помогают читателю увидеть границы ряда и правильно передать паузы.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Запятая ставится перед союзами а, но, однако, зато, потому что они показывают противопоставление или резкую смену мысли. В такой связи части не сливаются в один ряд.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 повторяющихся союзах и... и..., то... то... запятые тоже обязательны. Повтор подчеркивает перечисление, чередование или усиление признаков, поэтому паузы становятся заметнее.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Чем чётче перечисление и интонация, тем легче выбрать знак препинания. Если однородные члены звучат раздельно, запятая почти всегда нужна.
</a:t>
            </a:r>
            <a:endParaRPr lang="en-US" sz="8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 и паузы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пауза между однородными членами, тем яснее необходимость знака препинания.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слабая пауза обычно связана с одиночным союзом, а более выраженная — с перечислением и повторяющимися союзами.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«Однородные члены предложения»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объединяет однородные члены в одно общее понятие и делает предложение короче и яснее.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«Пунктуация при однородных членах»
</a:t>
            </a:r>
            <a:endParaRPr lang="en-US" sz="68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положения помогает запомнить правило: обобщающее слово может стоять перед перечислением или после него.
</a:t>
            </a:r>
            <a:endParaRPr lang="en-US" sz="175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с обобщающим словом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выбор знака препинания в зависимости от места обобщающего слова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пятиклассников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Нередко запятую ставят перед одиночным и, хотя в таком случае она обычно не нужна. Чтобы не ошибиться, надо проверить, соединяет ли союз два равноправных члена.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трудность — различить однородные и неоднородные определения. Если признаки обозначают разные стороны предмета, запятая не ставится; если признаки одинаково важны, они однородны.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Многие ученики ищут однородные члены без вопроса к главному слову и путают их с простым перечнем слов. Важно сначала найти, к чему относится каждое слово, а потом решать вопрос о пунктуации.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картина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однородные члены помогают создать образ и передать движение. Лес шумел, темнел, дышал прохладой — и читатель легко чувствует настроение сцены. Такое перечисление делает текст живым и выразительным, будто картинка становится объёмнее.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инструкция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инструкции однородные члены делают действия понятными и последовательными. Сначала автор пишет: возьми, открой, запиши. Благодаря этому текст не растягивается и не сбивает с шага, а каждый этап сразу виден и легко запоминается.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 признаках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научно-популярном сообщении однородные члены удобно перечисляют факты и признаки. Например, можно написать: у растения есть корень, стебель, листья. Такое построение помогает быстро увидеть главное и не потерять важную информацию в длинном объяснении.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в разных текстах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 теме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уверенного разбора предложения полезно сразу проверять вопрос, союз и наличие общего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 пунктуации: именно выбор запятой, двоеточия или тире чаще всего требует внимания.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«Предложения с однородными членами»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делают речь точной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помогают перечислять предметы, признаки и действия ясно и красиво. Чтобы правильно оформить такие предложения, нужно учитывать союз, интонацию и обобщающее слово.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2026-05-22T05:38:35Z</dcterms:created>
  <dcterms:modified xsi:type="dcterms:W3CDTF">2026-05-22T05:38:35Z</dcterms:modified>
</cp:coreProperties>
</file>