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нас окружает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полон удивительных вещей, больших и маленьких.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«Окружающий мир» дети учатся замечать дом, школу, улицу и природу. Они наблюдают, сравнивают, задают вопросы и узнают, как вести себя аккуратно и безопасно каждый день.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мир вокруг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самое близкое окружение ребёнка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привычные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рядом с ребёнком находятся мебель, посуда, книги, игрушки и одежда. Эти предметы помогают отдыхать, есть, играть и учиться в привычной и спокойной обстановке.
</a:t>
            </a:r>
            <a:endParaRPr lang="en-US" sz="1231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можно увидеть кровать, стол, стул, шкаф и лампу. Такие предметы легко узнать, потому что они окружают ребёнка каждый день и создают ощущение уюта.
</a:t>
            </a:r>
            <a:endParaRPr lang="en-US" sz="1231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комнате можно спать, в другой — читать или заниматься. Дом словно маленький помощник: в нём у каждого предмета есть своё удобное место и своё важное дело.
</a:t>
            </a:r>
            <a:endParaRPr lang="en-US" sz="1231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разных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вещи делают из дерева, металла, стекла, ткани, бумаги и пластика. У каждого материала свои свойства, поэтому предметы получаются разными по виду и назначению.
</a:t>
            </a:r>
            <a:endParaRPr lang="en-US" sz="1231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место, где человек чувствует заботу и безопасность. Здесь важно беречь вещи, поддерживать порядок и относиться ко всему аккуратно, чтобы жить было приятно.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244" y="0"/>
            <a:ext cx="1756412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 вокруг нас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496599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слушают учителя, отвечают на вопросы и выполняют задания. Здесь каждый день происходит много маленьких открытий, а учёба идёт веселее, когда рядом друзья и добрые помощники.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496599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партах лежат учебники, тетради, карандаши и пеналы. Рядом могут стоять рюкзаки, лежать линейки и спортивный инвентарь — всё, что нужно для уроков и перемен.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4806546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нужно аккуратно обращаться с вещами, не шуметь без причины и соблюдать правила. Тогда всем удобно учиться, а класс остаётся чистым и опрятным.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4806546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Доска, парты и учебные материалы помогают узнавать новое каждый день. Даже обычный звонок в школе напоминает: пора собраться, слушать внимательно и работать дружно.
</a:t>
            </a:r>
            <a:endParaRPr lang="en-US" sz="978" dirty="0"/>
          </a:p>
        </p:txBody>
      </p:sp>
      <p:sp>
        <p:nvSpPr>
          <p:cNvPr id="15" name="Text 6"/>
          <p:cNvSpPr txBox="1"/>
          <p:nvPr/>
        </p:nvSpPr>
        <p:spPr>
          <a:xfrm>
            <a:off x="7116500" y="801825"/>
            <a:ext cx="1757100" cy="26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50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знаком каждому ученику. В нём легко увидеть то, что нужно для уроков, поэтому дети быстрее привыкают к школе и чувствуют себя увереннее.
</a:t>
            </a:r>
            <a:endParaRPr lang="en-US" sz="15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гуляют, играют, катаются и наблюдают за погодой. Здесь можно заметить деревья, скамейки, качели и знакомых соседей.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встречаются дома, магазины, тротуары, светофоры и дорожные знаки. Всё вокруг помогает людям идти, ехать и соблюдать порядок.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движется транспорт, поэтому нужно быть внимательным и осторожным. Улица меняется утром, днём и вечером, а ещё по-разному выглядит в ясную или дождливую погоду.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улице и во дворе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относятся к живой природе. Они растут, дышат, питаются и заботятся друг о друге, а ещё умеют трудиться, учиться и создавать полезные вещи.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живые. Они двигаются, ищут пищу, выращивают детёнышей и приспосабливаются к разным условиям. У каждого вида есть свои привычки и способы жизни.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там, где есть вода, свет и тепло. Они растут, цветут и дают плоды, украшая мир и помогая другим живым существам.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камни, песок, почва, солнце и облака относятся к неживой природе. Без них живым существам было бы трудно существовать и развиваться.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объекты вокруг нас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замечает дерево во дворе: на ветках сидят птицы, а под ним лежит мягкая тень. Весной на дереве появляются почки, летом оно становится густым и зелёным. Осенью листья медленно желтеют, будто дерево переодевается к новому сезону.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окна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цветы растут ровными рядами и будто приветствуют каждого, кто проходит мимо. Их лепестки бывают яркими и нежными, а стебли тянутся к свету. Цветы украшают двор, радуют взгляд и привлекают насекомых.
</a:t>
            </a:r>
            <a:endParaRPr lang="en-US" sz="89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на клумбе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трава становится особенно свежей, а на ней блестят капли воды. Она покрывает землю зелёным ковром и создаёт удобное место для игр, прогулок и отдыха. Маленькая травинка тоже важна: без неё пейзаж был бы совсем другим.
</a:t>
            </a:r>
            <a:endParaRPr lang="en-US" sz="84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в парке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городе и природе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живут рядом с людьми и становятся членами семьи. За ними ухаживают, кормят их и заботятся о них, чтобы им было спокойно и хорошо.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ежи и многие другие животные живут в природе, а не только рядом с людьми. Они находят пищу, укрытие и защищают своих детёнышей.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воробьи часто встречаются на улицах, крышах и в парках. Они ищут корм, строят гнёзда и быстро привыкают к городской жизни.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помогают природе. Они переносят пыльцу, а значит, участвуют в жизни растений, даже если сами выглядят совсем крошечными.
</a:t>
            </a:r>
            <a:endParaRPr lang="en-US" sz="1122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пугать, ловить без причины или оставлять без помощи. Доброе отношение делает двор, парк и дом спокойнее для всех его обитателей.
</a:t>
            </a:r>
            <a:endParaRPr lang="en-US" sz="11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 почва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людям, животным и растениям каждый день. Мы не видим его, но ощущаем, когда он движется, и понимаем, как важно дышать чистым воздухом.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пить, умываться, готовить и выращивать растения. Она встречается в реках, озёрах и в кране после очистки, поэтому её нужно беречь.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 растений
</a:t>
            </a:r>
            <a:pPr algn="l" indent="0" marL="0">
              <a:lnSpc>
                <a:spcPct val="150000"/>
              </a:lnSpc>
              <a:buNone/>
            </a:pPr>
            <a:r>
              <a:rPr lang="en-US" sz="9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растениям укореняться, получать питание и расти. В ней есть песок, глина, перегной и мелкие камешки, которые делают её живой и полезной для природы.
</a:t>
            </a:r>
            <a:endParaRPr lang="en-US" sz="9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и тепло меняют мир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3525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поднимается, и вокруг становится светло. Люди просыпаются, открывают окна и начинают новый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61175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солнечную погоду хорошо видны дома, деревья, улицы и лица людей. Свет помогает работать, учиться и играть.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01250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солнечного тепла тает снег, высыхают лужи и быстрее растут растения. Природа словно оживает после зимнего сна.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42300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ночь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уходит, становится темно. Тогда людям помогают лампы и светильники, чтобы видеть в комнате, классе и дома вечером.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шьют одежду и обувь, чтобы было удобно ходить, играть и учиться. Такие вещи защищают от холода, дождя и ветра, а ещё помогают человеку выглядеть аккуратно и опрятно.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тетради и альбомы помогают учиться, читать, писать и рисовать. Бумагу для них делают из древесины, а потом печатают на ней буквы, картинки и задания для школьников.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автобусы, поезда и велосипеды созданы человеком для поездок и перевозки людей и грузов. Они делают путь быстрее и удобнее, хотя на улице требуют внимания и осторожности.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школы, магазины и мосты тоже построены людьми. В них живут, учатся, работают и отдыхают. Чтобы здания были прочными, строители используют разные материалы и труд многих специалистов.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сделано человеком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сделаны знакомые вещи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кухня может показать сразу несколько материалов. Ложка бывает металлической, книга — бумажной, а стакан — стеклянным. Все они выглядят по-разному, потому что материал влияет на форму, прочность и назначение предмета.
</a:t>
            </a:r>
            <a:endParaRPr lang="en-US" sz="579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Ложка, книга и стакан
</a:t>
            </a:r>
            <a:endParaRPr lang="en-US" sz="1362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Рубашку шьют из ткани, поэтому она мягкая и приятная на ощупь. Мяч делают из резины или пластмассы, чтобы он был упругим и лёгким. Из разных материалов получаются вещи, которые служат по-своему.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Рубашка и мяч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игрушка кажется простой, но у неё есть важные качества: она прочная, тёплая на ощупь и часто красивая. Из дерева можно сделать и кубики, и фигурки, и другие предметы для игры и обучения.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игрушка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узнаёт окружающий мир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цвет, форму, размер и движение предметов. С их помощью человек узнаёт, что находится рядом, и может вовремя увидеть опасность на улице, в классе или дома.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ушами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звуки речи, музыки, шагов, ветра и сигнала машины. Благодаря слуху человек понимает, что происходит вокруг, и быстрее реагирует на важные 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Чувствуем кожей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подсказывает, тёплый предмет или холодный, гладкий он или шершавый. Эти ощущения помогают выбирать безопасные вещи, аккуратно обращаться с предметами и не обжигаться.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запах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почувствовать запах цветов, еды и свежего воздуха, а язык — вкус сладкого, солёного, кислого и горького. Так человек узнаёт предметы и лучше понимает окружающий мир.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новому знанию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знакомится с предметами и явлениями через наблюдение, вопрос, поиск ответа и проверку на новом примере.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увлажняет землю и помогает растениям расти, а туман делает утро тихим и немного загадочным. После дождя воздух часто кажется свежим, а капли блестят на траве и листьях.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покрывает улицы и дворы белым ковром, а мороз сковывает лужи и рисует узоры на окнах. Зимой всё вокруг становится тише, и даже шаги звучат по-особому.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двигает облака, качает деревья и развевает флажки. Он может быть лёгким и приятным или сильным и шумным, поэтому за ним интересно наблюдать в разные дни.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радуга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напоминает, что природа умеет удивлять и даже немного пугать. А после дождя иногда появляется радуга — яркая дуга, которую дети замечают с особой радостью.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 течение года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появляются лужи, почки и первые цветы. Воздух становится мягче, а на деревьях постепенно расправляются молодые листочки, будто природа потягивается после сна.
</a:t>
            </a:r>
            <a:endParaRPr lang="en-US" sz="1045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много света и тепла, поэтому трава густая, деревья зелёные, а дни длинные. В это время особенно приятно гулять, играть и наблюдать за бабочками.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рисует красками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опадают. Воздух становится прохладнее, а в парках и дворах лежит шуршащий ковёр из листьев, по которому так и хочется пройтись.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со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становится холодно, замерзают лужи, а землю часто покрывает снег. Деревья стоят без листьев, и весь пейзаж выглядит светлым, тихим и по-зимнему сказочным.
</a:t>
            </a:r>
            <a:endParaRPr lang="en-US" sz="10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просыпается, видит кровать, часы, одежду и утренний свет за окном. В комнате всё кажется привычным и спокойным.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 и на уроках вокруг появляются люди, транспорт, учебники, тетради и предметы класса. Впечатлений становится больше с каждой минутой.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снова заметны лампа, стол, посуда и семейные вещи. День заканчивается, и знакомые предметы выглядят особенно уютно.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9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наши впечатления в течение дня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всё вокруг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бросать в урну, а не оставлять на земле или на парте. Чистое место приятно смотреть и легче поддерживать в порядке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Кладём вещи на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каждой вещи есть своё место, дома и в классе становится проще найти нужное. Тогда ничего не теряется и не ломается по пути.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 деревья нельзя ломать, рвать без нужды или топтать. Растения украшают двор и парк, а ещё помогают природе жить и дышать.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Относимся добрее к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 нужно пугать, ловить или дразнить. Спокойное и осторожное поведение помогает сохранить безопасность и людям, и тем, кто живёт рядом с 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исследователь рассматривает лист: где жилки, какой край, что изменилось после дождя. Один листок похож на ладошку, другой — на маленькое перо. Так ребёнок учится замечать детали, которые раньше прятались от взгляда.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под лупой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сравнивать камешки по цвету, форме и размеру, а потом поднять голову и посмотреть на облака. Они сегодня пушистые, а завтра вытянутся в длинную полоску — вот и новое наблюдение.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Камешки и облака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прислушаться, можно услышать пение птиц и заметить, как меняется небо перед дождём. Ребёнок с блокнотом записывает свои открытия и понимает: природа каждый день рассказывает маленькие, но очень интересные истории.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погода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маленького исследователя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есть живая и неживая природа, вещи, созданные людьми, и разные природные явления. Если внимательно смотреть и задавать вопросы, каждый день открывает что-то новое и очень интересное.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— большой и удивительный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2026-05-25T19:50:25Z</dcterms:created>
  <dcterms:modified xsi:type="dcterms:W3CDTF">2026-05-25T19:50:25Z</dcterms:modified>
</cp:coreProperties>
</file>