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фигура: основные понятия и зачем их изучают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фигуры, их признаки и применение в окружающем мире.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 и в математике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формы окружают нас ежедневно: от тетради и окна до знаков на дороге. В математике они помогают измерять, строить чертежи, находить периметр и площадь, а также точно сравнивать предметы по форме.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геометрических фигур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фигура строится из простейших объектов: точек, отрезков, лучей, прямых и дуг. Именно они задают форму, направление и границы изображения на чертеже.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многоугольников основными элементами считаются стороны и вершины. Число этих элементов помогает различать фигуры, например треугольник, четырёхугольник или пятиугольник.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показывает, как расположены две стороны относительно друг друга. Его величина позволяет сравнивать фигуры и определять, например, прямые, острые и тупые углы.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обычно имеет границу и внутреннюю область. Это важно, чтобы отличать замкнутые фигуры от незамкнутых линий и правильно читать чертеж.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окружности особые элементы — центр и радиус. Они помогают точно описывать фигуру, строить её циркулем и сравнивать окружности разных размеров.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геометрическую фигуру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помогает быстро определить тип фигуры по её свойствам.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самых известных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самые знакомые плоские фигуры по числу элементов и особым признакам.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удобно сравнивать по количеству сторон, вершин и углов, а также по особым свойствам, которые выделяют каждую из них.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 его основные виды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это многоугольник, у которого три стороны, три вершины и три угла. Это одна из самых простых и важных фигур школьной геометрии.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стороны равны, треугольник называют равносторонним. Если равны только две стороны, он равнобедренный. Когда все стороны разные, треугольник называется разносторонним.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также различают по углам. Остроугольный имеет все острые углы, прямоугольный — один прямой, а тупоугольный — один тупой угол.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треугольников по-разному выглядят на чертеже и в окружающих предметах. Умение распознавать их помогает решать задачи и строить точные рисунки.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вид треугольника, нужно сначала сравнить стороны, а затем проверить углы. Такой порядок исключает ошибки и даёт точный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 сторонам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показано, сколько равных сторон имеет каждый вид треугольника. Это самый наглядный признак при первом знакомстве с фигурами.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сторон, тем проще распознать вид треугольника по длинам. Признак сторон позволяет быстро отделить один тип от другого.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 в окружающем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клетка и плитка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заметить там, где нужен порядок и одинаковый размер. Его можно увидеть на плитке, в клетках тетради и на шахматной доске. Такие предметы помогают быстро запомнить, что у квадрата все стороны равны.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книга,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окружает нас дома и в школе: страницы учебника, экран телефона, окно и тетрадь часто имеют именно такую форму. У него четыре прямых угла, но длины соседних сторон могут быть разными.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не одинаковые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квадрат и прямоугольник кажутся очень похожими. Однако квадрат — это особый случай прямоугольника, у которого все стороны равны. Это важно учитывать при сравнении предметов и чертежей.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круг, радиус и диаметр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одного центра. Она задаёт точную границу фигуры и не включает внутреннюю часть.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состоит из двух радиусов, поэтому всегда в два раза длиннее радиуса.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саму окружность и всё пространство внутри неё. Поэтому круг — это не линия, а часть плоскости, ограниченная этой линией.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окружности с любой точкой на ней. У одной окружности все радиусы равны, поэтому с их помощью удобно измерять размер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13" y="2128294"/>
            <a:ext cx="1872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13" y="2128317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их признаки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 тремя сторонами, тремя вершинами и тремя углами. Это самый простой многоугольник, с которого начинают изучение свойств плоских фигур.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этой фигуры четыре стороны и четыре вершины. К нему относятся квадрат и прямоугольник, которые часто встречаются в предметах и чертежах.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Пятиугольник имеет пять сторон, пять вершин и пять углов. Его легко узнать по числу элементов, даже если форма выглядит необычно.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Шестиугольник состоит из шести сторон и шести вершин. Такой контур часто встречается в узорах, сотах и геометрических рисунках.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помогают описывать предметы, строить чертежи и видеть закономерности в форме. Чем точнее известны их признаки, тем легче сравнивать фигуры между собой.
</a:t>
            </a:r>
            <a:endParaRPr lang="en-US" sz="9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многоугольников по числу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многоугольника, тем сложнее его контур и тем больше точек нужно для построения.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показанных фигур число сторон равно числу вершин; при росте количества сторон форма постепенно приближается к окружности.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школьным определениям многоугольников; дата не 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фигур для быстрого сравнения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фигуры по ключевым признакам и быстрее находить отличия между ними.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сторон и особым свойствам фигуру можно определить без лишних измерений; особенно важны равенство сторон, прямые углы и отсутствие вершин у круга.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геометрических фигурах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Симметричной называют фигуру, у которой левая и правая части совпадают при мысленном отражении относительно оси. Это свойство легко заметить у многих знакомых форм.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четыре оси симметрии, поэтому он выглядит одинаково и по вертикали, и по горизонтали, и по двум диагоналям. Такая форма кажется особенно уравновешенной.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часто встречается в снежинках, бабочках, листьях и орнаментах. В природе она помогает заметить повторяющиеся элементы и сравнить части объекта между собой.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симметрии помогает быстрее распознавать фигуры и аккуратнее выполнять чертежи. Кроме того, оно развивает наблюдательность и чувство порядка при работе с геометрическими изображениями.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построения фигуры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треугольника, прямоугольника или окружности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 технике и архитектуре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 прочных конструкциях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часто используется там, где важно сохранить жёсткость. Мостовые фермы, опоры и отдельные элементы каркасов напоминают набор соединённых треугольников, которые хорошо удерживают нагрузку и не меняют форму.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в зданиях и экранах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удобен для планов комнат, окон, дверей, книг и экранов. Такая форма помогает экономно использовать пространство и легко размещать детали в чертеже, поэтому она особенно распространена в архитектуре и быту.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знакома по колёсам, часам, тарелкам и спортивным площадкам. Окружность делает предметы удобными для вращения и равномерного движения, а также хорошо заметна в инженерных и дизайнерских решениях.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знакомые фигуры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можно увидеть не только в одном предмете, но и в целой группе объектов вокруг нас.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прямоугольные формы: они чаще всего используются в предметах, где важны удобство, компактность и простота размещения.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примерам повседневных предметов; данные учебные.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распознавании фигур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считать круг и окружность одной и той же фигурой. На самом деле окружность — это линия, а круг включает ещё и внутреннюю область.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 квадрат с прямоугольником. У квадрата все стороны равны, а у прямоугольника равны только противоположные стороны; оба имеют по четыре прямых угла.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 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определении вида треугольника важно смотреть не только на стороны, но и на углы. Без проверки этих признаков легко ошибиться и выбрать неверное название фигуры.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недостаточен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обращает внимание только на число вершин или только на внешний вид. Чтобы ответ был точным, нужно проверять все основные свойства фигуры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 их основные признаки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помогают быстро различать фигуры и приводить к ним простые примеры из 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и вершин быстро отличает многоугольники от круга и окружности, а жизненные примеры помогают лучше запомнить формы.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12051"/>
            <a:ext cx="194700" cy="19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473" y="1712052"/>
            <a:ext cx="194700" cy="194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84492"/>
            <a:ext cx="194700" cy="17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6763" y="3268126"/>
            <a:ext cx="180075" cy="2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геометрические фигуры важны для математики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помогают учиться измерять длины, углы и расстояния. Без этих навыков невозможно точно работать с чертежами, схемами и простыми задачами на построение.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линейки, угольника и циркуля можно строить треугольники, прямоугольники и окружности. Такие упражнения развивают аккуратность и учат выполнять действия по условию.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схем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формы помогает читать планы, чертежи и рисунки по клеткам. Ученик быстрее находит нужные элементы и лучше понимает расположение объектов на листе.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фигурами развивает внимательность, логику и умение сравнивать объекты по свойствам. Эти качества полезны не только на уроках математики, но и в повседневных задачах.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нужны для изучения периметра и площади. Именно на них строятся многие задачи, где требуется сравнить размеры предметов или найти нужное значение.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отличаются чёткими признаками: сторонами, вершинами, углами, центром и симметрией. Умение их узнавать помогает уверенно строить чертежи, измерять и понимать окружающий мир.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фигура: главное, что нужно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2026-05-29T01:07:41Z</dcterms:created>
  <dcterms:modified xsi:type="dcterms:W3CDTF">2026-05-29T01:07:41Z</dcterms:modified>
</cp:coreProperties>
</file>