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страны и народы Азии и Америки — ключевые темы и задачи урока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географии, культур, народов и экономики Азии и Америки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Америка: территории и значение изучения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около 45 млн км² и населена более 4,7 млрд человек, в то время как Америка делится на два материка, с населением свыше 1 млрд. Эти регионы богаты культурным и этническим разнообразием, что делает их важными для изучения.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 крупнейшие страны Азии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крупнейший из континентов, занимает около 30% суши планеты и населена более 4,7 миллиардов человек. Это одновременно центр древних цивилизаций и современного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— самые густонаселённые страны с населением свыше 1,4 миллиарда каждая. В Азии расположены Индонезия с 273 млн и российская территория, имеющая азиатскую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крупные страны и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включает в себя США, Канаду и Мексику. Здесь высокий уровень урбанизации, с мегаполисами, такими как Нью-Йорк и Мехико, которые являются экономическими и культурными центрами.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природа и плотность населения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густо населены прибрежные зоны вдоль Тихого и Атлантического океанов. Большие города, как Сан-Паулу и Буэнос-Айрес, концентрируют экономическую жизнь региона.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Америки: различия Северной и Южной Америки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 в Азии: основные данные
</a:t>
            </a:r>
            <a:endParaRPr lang="en-US" sz="2453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лидируют по численности с населением более 1,4 миллиарда. Индонезия и Пакистан тоже входят в число самых густонаселённых стран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Южная Корея отличаются очень высоким уровнем урбанизации, где значительная часть населения проживает в крупных мегаполисах, таких как Токио и Сеул.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Северной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города, включая Мехико с населением 22 миллиона и Нью-Йорк с 19 миллионами жителей, являются центрами экономической активности и культуры США и Мексики.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в Южной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и Аргентине население сосредоточено в крупных городах и побережьях, в то время как внутренние регионы характеризуются низкой плотностью из-за пустынь и тропических лесов.
</a:t>
            </a:r>
            <a:endParaRPr lang="en-US" sz="11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особенности расселения в Америке
</a:t>
            </a:r>
            <a:endParaRPr lang="en-US" sz="2319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разнообразие Азии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общества и крупные этнические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более тысячи этнических групп, включая ханьцев, хиндустанцев и арабов. Многие страны, например Индия и Индонезия, представляют собой этнические мозаики с многочисленными народами.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традиций и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отражается в широком спектре традиций, национальной одежды и языков, что делает регион уникальным по богатству культур и обычаев.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 стран Азии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языковые семьи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включает крупные языковые семьи: китайско-тибетскую, индоевропейскую и дравидийскую. Эти семьи охватывают сотни языков, отличающихся по грамматике и лексике.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распространённые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азиатских стран говорят на нескольких языках. Лидерами по числу носителей являются китайский, хинди, арабский и японский языки.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религиозные традиции в Азии
</a:t>
            </a:r>
            <a:endParaRPr lang="en-US" sz="337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широко распространён в Восточной и Юго-Восточной Азии, влияя на культуру и повседневную жизнь миллионов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преобладает в странах Южной и Центральной Азии, формируя религиозные нормы и традиции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доминирует в Индии и Непале, а христианство занимает важное место в России, Армении, Грузии и некоторых странах 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языковое многообразие народов Америки
</a:t>
            </a:r>
            <a:endParaRPr lang="en-US" sz="2905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населена множеством этнических групп: коренные индейцы, а также потомки европейцев, африканцев и азиатов, создавая уникальное культурное смешение.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 континента включают английский, испанский, португальский и французский, а национальные меньшинства сохраняют свои языки и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учения конфуцианства и даосизма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китайские школы философии сформировали мировоззрение миллионов людей. Конфуцианство подчёркивало пользу порядка и семейных ценностей, а даосизм внёс идеи гармонии с природой и внутреннего спокойствия.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китайские праздники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весны, известный как Китайский Новый год, отмечается красочными шествиями и фейерверками. Фестиваль фонарей завершает новогодние торжества, символизируя свет и надежду на будущее.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изобретения и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подарил миру фарфор, шелк, бумагу, компас и порох — ключевые достижения человечества. Каллиграфия, чайная церемония и архитектура, включая Запретный город и Великую китайскую стену, отражают глубокое культурное наследие.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изобретения Китая
</a:t>
            </a:r>
            <a:endParaRPr lang="en-US" sz="31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памятники Индии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социальная структура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формирует общественные отношения на протяжении веков. Традиционная одежда, как сари и дхоти, отражает региональные особенности и культурные нормы индийцев.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фестивали и религиозный культ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Холи и Дивали наполняют улицы цветом и светом. Священное отношение к корове подчёркивает важность животных в повседневной жизни и религиозных обрядах.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памятники и киноиндустрия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Тадж-Махал, храмы Кхаджурахо и священные города Варанаси и Амритсар — символы индийского искусства и религии. Болливуд остаётся крупнейшим центром кинопроизводства, влияющим на культурный ландшафт.
</a:t>
            </a:r>
            <a:endParaRPr lang="en-US" sz="920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обычаи и национальные символы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бережно хранит традиции самураев, чайной церемонии, кимоно и гейш, которые передают историю и эстетику государства через поколения.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массовая культура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 и аниме завоевали популярность по всему миру, а передовые разработки в робототехнике делают Японию лидером инноваций XXI века.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праздники и исторические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Сакура восхищает своими вишнёвыми цветами, а Золотая неделя — это время отдыха и встреч. Страна пережила трагедию атомных бомбардировок Хиросимы и Нагасаки, что оказывает влияние на её мировоззрение.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традиции, инновации и дух нации
</a:t>
            </a:r>
            <a:endParaRPr lang="en-US" sz="32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Этнокультурное разнообразие Восточной Азии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объединяет множество народов: китайцев, японцев, корейцев, вьетнамцев, монголов, тюрок и малайцев, каждый со своими языками и традициями.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письменность основана на иероглифах, тогда как в Китае и Корее широко применяются палочки для еды, что отражает культурные особенности региона.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воззрения ориентированы на буддизм и конфуцианство, которые формируют моральные и этические нормы общества.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различается — от японского суши до китайских димсамов, отражая богатство гастрономического наследия каждого народа.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праздники и кухня Латинской Америки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 народов и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— сплав культур коренных индейцев, европейцев и африканцев. Местные языки, такие как кечуа и гуарани, продолжают жить среди населения, сохраняя историческую самобытность.
</a:t>
            </a:r>
            <a:endParaRPr lang="en-US" sz="1006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национальные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мёртвых в Мексике — праздник памяти предков с красочными шествиями. В Бразилии ежегодно проходит самый крупный в мире карнавал с танцами и музыкой, отражая радость и жизнь народа.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и культурные сокровища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еда включает тако, фасоль и шоколад, а культурное наследие представлено руинами майя в Чичен-Ице, инков в Мачу-Пикчу и ацтеков в Теотиуакане.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верования в США, Канаде и странах Латинской Америки
</a:t>
            </a:r>
            <a:endParaRPr lang="en-US" sz="221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индейские народности придерживались собственных анимистических и шаманских верований, укоренённых в природе и духах предков.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распространением католицизма в Латинской Америке и протестантизма в Северной Америке религиозные традиции европейцев стали доминирующими.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Афроамериканский синкретизм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религиозные практики, такие как вуду на Гаити и макумба в Бразилии, совмещающие африканские традиции и христианские элементы.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XX—XXI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глобализация способствовали появлению новых религий и межкультурному смешению, формируя разнообразную религиозную палитру.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сравнение ведущих стран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США и Китая в экономике. Индия быстро развивается, а Латинская Америка зависит от экспорта сырья.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инновации способствуют лидерству Азии и Америки, однако регионы с сырьевой экономикой испытывают вызовы диверсификации.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чудо древности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стены составляет около 21 тысячи километров. Она символизирует мощь китайской цивилизации и привлекает миллионы туристов ежегодно.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и архитектурные шедевры Камбоджи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храмовый комплекс — крупнейший в мире религиозный памятник, воплощающий великолепие древней кхмерской культуры и религиозных традиций.
</a:t>
            </a:r>
            <a:endParaRPr lang="en-US" sz="1142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— сила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знаменитый водопад между США и Канадой впечатляет своей мощью и красотой, привлекая туристов и исследователей природы.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— таинственный город инков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Перу на высоте 2400 метров, древний город служил религиозным и культурным центром до прихода испанцев.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и туристические центры Азии и Америки
</a:t>
            </a:r>
            <a:endParaRPr lang="en-US" sz="2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связи и взаимное влияние стран Азии и Америки
</a:t>
            </a:r>
            <a:endParaRPr lang="en-US" sz="221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K-pop и латиноамериканской музыки объединяет молодежь и формирует новые культурные тренды.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Киноманский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Голливуд, Болливуд и японская анимация способствуют распространению культурных ценностей и расширяют художественные горизонты.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Соревнования, как Олимпиады и Копа Америка, представляют площадку для культурного обмена и укрепления дружбы между народами.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научные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студентами и совместные исследовательские проекты укрепляют взаимообогащение знаний и инновационный потенциал.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и межкультурного взаимодействия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многообразию народов и культур Азии и Америки способствует развитию толерантности и расширению кругозора, что важно для формирования глобального мышления у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2026-05-10T14:21:20Z</dcterms:created>
  <dcterms:modified xsi:type="dcterms:W3CDTF">2026-05-10T14:21:20Z</dcterms:modified>
</cp:coreProperties>
</file>