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«новой драмы»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и скрытый конфликт меняют театр рубежа веков.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«новая драма»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театр откликается на индустриализацию, рост городов, кризис привычных семейных и социальных норм. На этом фоне драматургия все чаще обращается к внутренней жизни человека, а не к внешней интриге.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как центр действия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напряжение рождается не из череды событий, а из сомнений, воспоминаний и скрытых мотивов, которые определяют поведение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находиться рядом, но не понимать друг друга: конфликт разворачивается между формальной близостью и реальной эмоциональной отдаленностью.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персонажа часто не совпадают с его чувствами, поэтому драматизм строится на разрыве между сказанным, переживаемым и демонстрируемым.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как художественное пространство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как 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дверь, сад, стол или чемодан начинают означать ожидание, границу, память и утрату. Бытовая деталь превращается в выразительный символ скрытой драмы.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среда как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переносится в дом, гостиную, дачу или провинциальный кабинет, где привычная обстановка показывает зависимость, усталость и внутреннюю неподвижность героев.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недосказанность в драматической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реплики часто скрывают истинный смысл: персонаж говорит одно, а подразумевает совсем другое, усиливая психологическое напряжение сцены.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повторы, обрывы фраз и уклончивые ответы создают выразительность не меньше, чем длинные монологи в традиционной драме.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помогает передать страх, раздражение, одиночество, надежду и самообман без прямого называния чувств и оценок.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звучит естественно, но при этом открывает несколько смысловых уровней, делая пьесу особенно многослойной.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«новой драмы»: ключевые черты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кризис самоопределения: он сомневается, колеблется и не находит прочной опоры ни в себе, ни в окружающем мире.
</a:t>
            </a:r>
            <a:endParaRPr lang="en-US" sz="790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обстоятельств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часто оказывается слабее ситуации, семейных связей, общественного давления или бытовой инерции, которые ограничивают его выбор.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герою персонажи не слышат друг друга до конца, поэтому отношения строятся на напряжении, недосказанности и отчуждении.
</a:t>
            </a:r>
            <a:endParaRPr lang="en-US" sz="85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создают атмосферу давления и задают ритм жизни, из-за чего индивидуальная воля нередко уступает коллективной среде.
</a:t>
            </a:r>
            <a:endParaRPr lang="en-US" sz="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кризис и конфликт поколений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«новой драме» часто изображена как пространство взаимного отчуждения: герои живут вместе, но эмоционально разъединены и не доверяют друг другу.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представления о долге, порядке и послушании сталкиваются с новыми стремлениями к свободе, личной правде и самостоятельному выбору.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семейный разговор превращается в сцену неслышания, где каждое слово выявляет скрытую обиду, раздражение или непоправимую дистанцию.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драма и «новая драма»: основные 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 помогает увидеть, как меняется сама логика драматургии.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внимания переносится с события на переживание, а с эффектной развязки — на внутреннюю правду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анализ пьес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вещь и символ в пьесе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в «новой драме» не нейтрален: он показывает социальное положение персонажей, их привычки, зависимость от быта и духовное состояние.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фиксируют застой и усталость, а природные образы нередко противопоставляются человеческой несвободе и внутреннему распаду.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деталь становится символом: она не только описывает обстановку, но и помогает почувствовать скрытый конфликт без прямых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драматическое напряжение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ситуация постепенно переходит в психологическую драму.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пьесы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этих произведениях повседневный разговор превращается в носитель скрытого смысла и эмоционального напряжения.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пьесы А. П. Чехова «Чайка», «Дядя Ваня», «Три сестры», «Вишневый сад».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показывают, как за бытовыми репликами у Чехова скрывается главное чувство эпохи.
</a:t>
            </a:r>
            <a:endParaRPr lang="en-US" sz="15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Генрик Ибсен: социальная проблема и личная свобода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Ибсен показывает, что внешне благополучный дом может скрывать ложь, зависимость и моральную несвободу, а семейная идиллия часто держится на молчании и самообмане.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норма у Ибсена не просто задает правила поведения, а становится силой давления, которая формирует поступки персонажей и ограничивает их внутреннюю свободу.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ибсеновская драма соединяет личное и общественное: частный конфликт оказывается проверкой целого уклада жизни, а моральный выбор — испытанием характера.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пьес — право человека на самостоятельный выбор: герои вынуждены решать, сохранить ли привычный порядок или сказать правду, разрушая удобные иллюзии.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ветвь «новой драмы»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1880-е: сдвиг к условности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кризиса реалистической сцены драматурги начинают ослаблять внешнее действие и усиливать атмосферу ожидания, тайны и предчувствия.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1890-е: расцвет символизма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Мориса Метерлинка и близких ему авторов смысл все чаще передается через намек, тишину, повторы и музыкальность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сближается с философской притчей: человек изображается перед лицом судьбы, времени, смерти и неизвестности, а не только социальных конфликтов.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драма закрепляет новый тип сценичности, где важнее не событие, а состояние, атмосфера и многозначный образ.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«новой драмы»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направление держится не на одном приеме, а на системе взаимосвязанных художественных средств.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подтекст и психологизм: именно они меняют саму логику конфликта, тогда как быт, символ и открытый финал поддерживают его многослойность.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анализу пьес рубежа XIX–XX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сценическое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сценическое время течет неровно: внешне почти ничего не происходит, но внутри накапливается переживание, и зритель воспринимает не событие, а движение мысли и чувства.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«новой драме» пауза не заполняет паузу между репликами, а становится самостоятельным смыслом: она передает сомнение, усталость, напряжение и то, что герои не решаются сказать вслух.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повторы и речевая характеристика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приближена к живому разговору: в ней есть бытовые слова, неполные фразы, повторы и вопросы без ответа, которые создают впечатление естественности и нервного внутреннего ритма.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скрывается психологическая точность: реплика может не совпадать с настоящим чувством, поэтому слово в пьесе одновременно сообщает информацию и маскирует переживание.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раскрыть не только характер, но и состояние среды: неловкость, самообман, раздражение или растерянность становятся слышны прямо в интонации персонажей.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761" y="120742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5360" y="2223440"/>
            <a:ext cx="661172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открытый финал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окончательной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не завершается привычной развязкой: герои не получают ни полной победы, ни ясного наказания, ни простого примирения, и ситуация остается внутренне незакрытой.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важнее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смещает внимание с готового ответа на судьбу героя, заставляя думать о его выборе, слабости и ответственности, а не о формальном исходе действия.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не упрощает смысл, а расширяет его: зритель сам продолжает обсуждать увиденное и воспринимает пьесу как вопрос о жизни, а не как завершенную историю.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значение «новой драмы»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изменила представление о театре: центр внимания переместился с эффектного действия на внутреннюю жизнь, психологическую сложность и тонкую работу смысла.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приблизила драматургию к лирике и философской прозе, усилив значение атмосферы, символа, паузы и внутреннего монолога как равноправных средств выражения.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Ибсена, Чехова, Стриндберга, Гауптмана и Метерлинка стал основой для драматургии XX века, где сцена воспринимается как пространство анализа человеческого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«новая драма» остается актуальной сегодня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одиночества, недоверия и внутренней несвободы по-прежнему узнаваемы: они описывают не только литературных героев, но и повседневный опыт современного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этого направления показывают, как конфликт возникает не в исключительных обстоятельствах, а в обычной семье, разговоре и совместном быте, где люди часто не слышат друг друга.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художественный язык помогает заметить скрытые причины отчуждения: недомолвки, привычку к самообману, страх перемен и зависимость от чужого мнения.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«новая драма» остается живой: она учит видеть сложность выбора и понимать, что внешнее спокойствие не всегда означает внутреннюю гармонию.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драма: театр скрытого смысла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«Новая драма» изменила сам принцип сценического действия: вместо внешней интриги на первый план вышли внутренний конфликт, подтекст и психологическая правда, определившие развитие театра XX века.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2026-05-19T21:45:19Z</dcterms:created>
  <dcterms:modified xsi:type="dcterms:W3CDTF">2026-05-19T21:45:19Z</dcterms:modified>
</cp:coreProperties>
</file>