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воздух: невидимый друг вокруг нас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с нами каждый миг: он нужен всем живым и невидим глазу.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есть в комнате, на улице, в школе и в лесу. Мы не видим его, но замечаем по ветру, шевелению листьев, флажкам и бегущим облакам.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воздух живёт рядом с нами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помощник — азот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воздуха составляет азот. Он как тихий сосед: его больше всего, но мы почти не замечаем его присутствия. Именно он занимает примерно 78 процентов воздуха вокруг нас.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много кислорода, около 21 процента. Он особенно важен для людей и животных, потому что помогает дышать и получать энергию для игр, движения и работы.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часть — тоже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азота и кислорода, в воздухе есть углекислый газ, водяной пар и другие газы в очень малых количествах. Даже их крошечная доля помогает природе жить и меняться.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воздух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 дыхания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Дыхание даёт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животные дышат кислородом, чтобы тело получало энергию. Без этой энергии трудно бегать, играть, учиться и даже просто идти по дорожке.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Без него нельзя жить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постоянно, как вода и еда. Если его не хватает, организм быстро слабеет, потому что клетки не могут работать как надо.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Растения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связаны с воздухом: они помогают природе оставаться живой. Благодаря им воздух в мире становится полезнее и чище, а это очень важно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через нос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вдыхает, воздух входит через нос. Там он немного очищается и согревается, а потом движется дальше по дыхательным путям.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лёгких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воздух попадает в лёгкие. Там из него берётся кислород, который нужен телу, чтобы работать, двигаться и не уставать слишком быстро.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углекислого газа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из лёгких выходит углекислый газ. Дыхание продолжается всё время, даже когда мы спим и видим самые интересные сны.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дышит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помогает слышать и чувствовать запахи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путешествуют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хлеба, цветов, мыла или мандарина тоже добирается до нас через воздух. Он приносит запахи издалека, словно маленький невидимый курьер.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летят по воздуху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говорит, смеётся или поёт, звуковые волны проходят через воздух. Поэтому мы слышим музыку, голоса друзей и даже шуршание дождя за окном.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путешествуют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хлеба, цветов, мыла или мандарина тоже добирается до нас через воздух. Он приносит запахи издалека, словно маленький невидимый курьер.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помогает замечать мир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воздуха звуки и запахи не доходили бы до нас так легко. Поэтому он помогает нам узнавать окружающий мир не только глазами, но и носом, и ушами.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Холодный воздух опускается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тяжелее, поэтому он опускается вниз и занимает место тёплого. Так в воздухе начинается движение, которое мы замечаем как ветерок.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Появляется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разница между тёплым и холодным воздухом, тем заметнее движение. Так возникает ветер: иногда он совсем тихий, а иногда бодро треплет волосы.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Тёплый воздух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нагревается, он становится легче и поднимается вверх. Это похоже на воздушный шарик, который старается взлететь повыше.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движется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ветер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нагревание земли запускает движение воздуха и образует ветер.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900" y="1162275"/>
            <a:ext cx="13395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атмосферу важной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Земле не остывать слишком быстро. Она удерживает часть тепла, поэтому на нашей планете не бывает совсем уж ледяного «холодильника».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планету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частично задерживает опасные лучи из космоса. Это похоже на невидимый щит, который оберегает Землю и всё живое на ней.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Смягчает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атмосферы ночи были бы гораздо холоднее, а днём температура менялась бы слишком резко. Она помогает погоде быть более спокойной и привычной для жизни.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условия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атмосфере люди, животные и растения могут жить на Земле. Она делает нашу планету особенным местом, где можно дышать, расти и радоваться.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небо кажется голубым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проходит через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идёт к нам через воздух и как будто раскладывается на разные цвета. В этом невидимом путешествии участвует всё небо, словно большой светлый экран.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рассевается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в воздухе рассеивается сильнее других. Поэтому именно он чаще всего попадает в наши глаза, и небо кажется голубым почти весь день.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меняет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садится, его лучи проходят более длинный путь. Тогда небо может стать розовым, оранжевым или красным — и выглядит совсем как картина.
</a:t>
            </a:r>
            <a:endParaRPr lang="en-US" sz="10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грязный воздух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помогает легко дышать, бегать и играть без лишней усталости. Он особенно важен для детей, потому что поддерживает здоровье носа, горла и лёгких каждый день.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грязь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пыль и выхлопы машин делают воздух тяжелее и неприятнее. Когда таких примесей много, глаза могут слезиться, а нос и горло начинают раздражаться.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остаётся чистым, людям легче гулять, учиться и спать. Беречь его нужно всем вместе, потому что воздух общий — как большая невидимая комната вокруг нас.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9544" y="5236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загрязняет воздух в городе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на дорогах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оставляют в воздухе выхлопные газы и мелкую сажу. На оживлённых улицах их особенно много, поэтому дышать там труднее, чем в тихом дворе.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котельные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предприятии выходит дым, в воздух попадают вредные частицы и газы. Чем больше дыма поднимается в небо, тем заметнее он влияет на городскую среду.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Стройки и пыль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стройках поднимается пыль от земли, песка и стройматериалов. Ветер разносит её дальше, и она может попадать в глаза, нос и на одежду.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 дым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костров, сжигания листьев и мусора быстро портит воздух. Он пахнет резко, мешает дышать и особенно неприятен рядом с домами и детскими площадками.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беречь воздух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 доме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Экономят электричество, выключают лишний свет и бережно пользуются техникой. Так нужно меньше энергии, а значит, меньше дыма от её получения.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на улице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короткие расстояния лучше идти пешком или ехать на велосипеде. Это полезно для здоровья и помогает уменьшить выхлопы машин.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— для города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деревья, не сжигают мусор и выбрасывают отходы аккуратно. Такие простые привычки делают воздух чище во дворе и в целом районе.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вместо пыльной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много кустов, травы и деревьев, а машин почти нет. Здесь дышится легче, хочется бежать вперёд и слушать птиц. Зелёные насаждения делают улицы красивее и помогают природе чувствовать себя лучше.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ветви ловят пыль, словно маленькая зелёная сеть. Поэтому рядом с деревьями воздух кажется мягче и чище, чем у шумной дороги. В тёплый день такая тень ещё и приятно спасает от солнца.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очищают воздух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свойства воздуха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опыты с водой, шариком и движением воздуха показывают, что воздух занимает место, создаёт упругость и может двигаться.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доля делает воздух особенно важным: без кислорода не получится ни дышать, ни зажечь свечу в закрытом 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в воздухе помогает свечам гореть и поддерживает дыхание живых существ.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мира; состав атмосферного воздуха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имеет вес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кажется совсем лёгким и невидимым, но всё же занимает место и немного весит. Именно поэтому надутый шарик становится тяжелее, чем пустой.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дышать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поднимаешься, тем воздух становится более разреженным. Из-за этого людям приходится делать вдохи чаще, а спорт там даётся немного сложнее.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живут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воздухом могут летать капли воды, лёд, пыль и пыльца. Они такие маленькие, что мы обычно не замечаем их без специальных приборов.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воздухе
</a:t>
            </a:r>
            <a:endParaRPr lang="en-US" sz="2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11879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безопасное место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сильный дым или пыль, лучше отойти подальше. Не стоит долго стоять у дороги или возле костра без нужды.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5625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Проветрить в нужный момент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окно открывают тогда, когда снаружи воздух чище и меньше машин. Так в комнате становится свежее, а пыль и запахи уходят.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371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чистоту вокруг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влажная уборка, прогулки в парке и места для отдыха вдали от дыма. Чем меньше пыли дома и на улице, тем легче дышать.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грязного воздуха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бывает, если за воздухом не ухаживать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воздуха можно проследить по цепочке: от дыма и пыли до ухудшения жизни людей, животных, растений и всей природы.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невидим, но без него не было бы дыхания, ветра и жизни на Земле. Беречь его просто: меньше дыма, больше зелени и больше заботы о природе.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 — каждый день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2026-05-25T22:00:00Z</dcterms:created>
  <dcterms:modified xsi:type="dcterms:W3CDTF">2026-05-25T22:00:00Z</dcterms:modified>
</cp:coreProperties>
</file>