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возникновению жизни: обзор ключевых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Химия, физика и астрономия вместе приближают ответ о происхождении жизни.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философских споров наука перешла к проверяемым моделям. Сначала обсуждали креационизм, самозарождение и биогенез Пастера, затем химию, физику, астрономию и генетику объединили в поиске механизмов возникновения биосферы и жизни вне Земли.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наука пришла к вопросу о происхождении жизни
</a:t>
            </a:r>
            <a:endParaRPr lang="en-US" sz="2311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идея абиогенеза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молекулы
</a:t>
            </a:r>
            <a:pPr algn="ctr" indent="0" marL="0">
              <a:lnSpc>
                <a:spcPct val="100000"/>
              </a:lnSpc>
              <a:buNone/>
            </a:pPr>
            <a:r>
              <a:rPr lang="en-US" sz="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неорганических веществ и простых газов образуются базовые органические соединения. На этой стадии важны вода, энергия и химически активная среда, способная запускать реакции без участия живых клеток.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Самокатализ и репликация
</a:t>
            </a:r>
            <a:pPr algn="ctr" indent="0" marL="0">
              <a:lnSpc>
                <a:spcPct val="100000"/>
              </a:lnSpc>
              <a:buNone/>
            </a:pPr>
            <a:r>
              <a:rPr lang="en-US" sz="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молекулы начинают ускорять собственное образование и сохранять структуру при копировании. Возникают цепочки реакций, в которых химия постепенно приближается к наследственности и отбору.
</a:t>
            </a:r>
            <a:endParaRPr lang="en-US" sz="988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Лабораторная проверка
</a:t>
            </a:r>
            <a:pPr algn="ctr" indent="0" marL="0">
              <a:lnSpc>
                <a:spcPct val="100000"/>
              </a:lnSpc>
              <a:buNone/>
            </a:pPr>
            <a:r>
              <a:rPr lang="en-US" sz="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моделируют раннюю Землю, проверяя, могут ли простые вещества давать аминокислоты, сахара и другие предшественники жизни. Так теория получает наблюдаемую опору.
</a:t>
            </a:r>
            <a:endParaRPr lang="en-US" sz="10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сделавшие раннюю Землю подходящей для абиогенеза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природный реактор
</a:t>
            </a:r>
            <a:pPr algn="l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была не просто фоном, а средой, где молекулы могли встречаться, растворяться и вступать в реакции. На её поверхности и в микропорах минералов возникали локальные «лаборатории» с разной концентрацией веществ. Без такого растворителя химическая эволюция была бы гораздо менее вероятной и дольше сохранялись бы лишь редкие следы реакции.
</a:t>
            </a:r>
            <a:endParaRPr lang="en-US" sz="96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которая запускает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свет, молнии, тепло недр и радиоактивный распад действовали как природные источники питания химических процессов. В кратковременных всплесках энергии соединения распадались и перестраивались, а затем могли собираться в более сложные структуры в самых разных средах. Такая нестабильность, парадоксально, ускоряла появление новых молекул.
</a:t>
            </a:r>
            <a:endParaRPr lang="en-US" sz="95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без свободного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древних пород показывает, что кислорода в атмосфере было очень мало, поэтому органические молекулы разрушались медленнее. Это создавало более спокойную химическую обстановку, где соединения могли накапливаться в океанах и мелких водоёмах. Именно поэтому ранняя Земля считается подходящей ареной для абиогенеза и длительного накопления предбиологических смесей.
</a:t>
            </a:r>
            <a:endParaRPr lang="en-US" sz="9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0%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в атмосфере почти не было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0% кислорода создавало восстановительную среду, где органические молекулы не разрушались быстро и могли накапливаться для дальнейшей химической эволюции.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модели ранней Земли и анализ осадочных пород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41191" y="3289668"/>
            <a:ext cx="1176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9416" y="3289668"/>
            <a:ext cx="1176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16328" y="3289668"/>
            <a:ext cx="1176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давало энергию ранней химии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солнечное излучение разрывает связи и создаёт активные частицы, из которых могут собираться новые молекулы. На ранней Земле такой свет был одновременно разрушительным и продуктивным фактором химической эволюции.
</a:t>
            </a:r>
            <a:endParaRPr lang="en-US" sz="872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разряды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Молнии дают краткие, но мощные импульсы энергии. В смеси газов и водяного пара они запускают реакции, в результате которых образуются простые органические соединения и их предшественники.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Радиоактивный распад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Радиоактивный распад поставляет энергию долго и равномерно. В недрах и породах он создаёт локальные химические градиенты, которые могли поддерживать синтез и накопление органики в течение очень долгого времени.
</a:t>
            </a:r>
            <a:endParaRPr lang="en-US" sz="922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метеоритов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метеоритов вносят в среду новые вещества и резко меняют температуру и давление. Такие события могли доставлять органику и одновременно создавать условия для её дальнейшего преобразования.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Геотермальное тепло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Геотермальное тепло поддерживает реакции в горячих источниках и у вулканических зон. Оно ускоряет превращения веществ, а минералы поблизости помогают концентрировать реагенты и упорядочивать их взаимодействие.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Органика, пришедшая из космоса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Метеоритные архивы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метеоритах Мурчисон и Таганай нашли аминокислоты, сахара и другие органические соединения внеземного происхождения. В некоторых образцах идентифицировали более 100 аминокислот. Такие находки показывают, что космос не пуст: он может хранить и переносить готовые строительные блоки для будущих биомолекул и служить источником сырья для ранней Земли.
</a:t>
            </a:r>
            <a:endParaRPr lang="en-US" sz="1147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под ультрафиолетом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Лабораторное облучение льда ультрафиолетом приводит к образованию формальдегида и простых сахаров. Это означает, что на холодных космических телах органика способна возникать даже без живых организмов. Позже такие молекулы могли попасть на молодую Землю и участвовать в химической эволюции ранних океанов.
</a:t>
            </a:r>
            <a:endParaRPr lang="en-US" sz="12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20502"/>
            <a:ext cx="3934500" cy="1243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удобно делить по месту возникновения: на Земле или вне её. Такая схема помогает видеть, какие науки нужны для проверки каждой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этих моделей требует соединения химии, геологии, астрономии и молекулярной биологии.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гипотез происхождения жизни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гипотез происхождения жизни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544497"/>
            <a:ext cx="3805200" cy="20984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гипотеза объясняет лишь часть пути от неживой материи к жизни. Поэтому исследователи рассматривают их не как взаимное исключение, а как конкурирующие сценарии.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убедительны модели, где есть и механизм, и проверяемые следы; главная трудность всех теорий — полная реконструкция ранних этапов.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 ограничения основных теорий
</a:t>
            </a:r>
            <a:endParaRPr lang="en-US" sz="2201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экспериментальных и наблюдательных данных по современным гипотезам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Панспермия: жизнь из космоса?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гипотеза выглядит убедительно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на орбите показали, что споры и клетки Bacillus и Deinococcus могут выдерживать вакуум, радиацию и резкие перепады температур. Это усилило интерес к панспермии как научной гипотезе.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спорным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обнаружение органических соединений на метеоритах и кометах ещё не доказывает перенос живых клеток. Самая трудная часть гипотезы — объяснить защиту ДНК при входе в атмосферу и посадке.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как место зарождения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катализаторы глубинных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снабжены минералами, которые способствуют химическим реакциям. Эти поверхности могли служить основой для сборки первых органических молекул, создавая среду, благоприятную для формирования сложных биологических структур.
</a:t>
            </a:r>
            <a:endParaRPr lang="en-US" sz="10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архей и энергетическая база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экстремальных условиях источников живут археи, использующие хемосинтез для получения энергии. Их существование подтверждает возможность происхождения жизни в подобных средах, где органические молекулы образуются из химической энергии.
</a:t>
            </a:r>
            <a:endParaRPr lang="en-US" sz="104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Протоклеточные структуры в современных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глубоководных гидротермальных экосистемах обнаружены везикулы и подобные протоклеткам структуры, которые могли стать первыми биологическими единицами. Они изолируют внутреннюю среду и обеспечивают условия для химических реакций.
</a:t>
            </a:r>
            <a:endParaRPr lang="en-US" sz="1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109" y="1768877"/>
            <a:ext cx="182175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013" y="1768877"/>
            <a:ext cx="208200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792" y="1768877"/>
            <a:ext cx="182175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РНК: ключевые положения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функция РНК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РНК одновременно хранит информацию и катализирует реакции благодаря рибозимам, что сделало её основой ранних биологических систем.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Саморепликация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 способны к самокопированию, обеспечивая передачу генетической информации без участия белков, что критично для ранних форм жизни.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Экспериментальное подтверждение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лабораторных условиях выделены рибозимы, которые имитируют ключевые реакции, подтверждая гипотезу о роли РНК в биогенезе.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Миллера-Юри и синтез биомолекул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аминокислот в лаборатории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Миллер и Юри имитировали атмосферу ранней Земли: смесь газов подвергалась электрическим разрядам. В результате образовались аминокислоты, исходные блоки белков, включая глицин и аланин.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эксперимента для теории абиогенеза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эксперимент продемонстрировал возможность непрерывного синтеза биогенных молекул в условиях, близких к первичной Земле, подтверждая реалистичность химической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химической эволюции к живым системам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формирования жизни на молекулярном уровне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первых живых систем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системы обладали способностью преобразовывать вещества, обеспечивая энергию для жизненных процессов и поддержание внутренней среды.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Воспроизводство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умели размножаться, передавая информацию потомкам для продолжения жизненного цикла и обеспечения устойчивости.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информации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хранила генетический материал, позволяющий сохранять и изменять характеристики, обеспечивая эволюцию и адаптацию.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протоклетками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искусственные модели протоклеток на базе липидов, имитирующие клеточные структуры с возможностью изоляции внутренней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жизни за пределами Земли: ключевые открытия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обитаемых экзопланет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 выявили тысячи экзопланет, несколько из которых расположены в зоне обитаемости, где возможна жидкая вода — важный фактор для жизни.
</a:t>
            </a:r>
            <a:endParaRPr lang="en-US" sz="128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под ледяными покровами спутников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Юпитера и Сатурна обладают подледными океанами, создающими условия для существования жизни, подтверждённые миссиями исследователей.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миссии для поиска биомаркеров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Mars 2020, ExoMars и Dragonfly направлены на обнаружение следов жизни или сложной органики на Марсе и других телах Солнечной системы.
</a:t>
            </a:r>
            <a:endParaRPr lang="en-US" sz="12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Единого научного определения жизни до сих пор не существует, что затрудняет систематизацию исследований в области её происхождения.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и нерешённые вопросы биогенеза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возможности полного лабораторного воспроизведения пути от молекул к живым клеткам остаётся серьёзной научной проблемой.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Учёных волнует вопрос, уникальна ли жизнь на Земле, или подобные процессы возможны в других частях Вселенной.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возникновения первой наследственной информации и процессы перехода к стабильной передаче генов остаются не до конца изученными.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сталкивается с отсутствием доказательств передачи живых организмов между планетами и проблемой сохраняемости ДНК в космосе.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критика гипотез происхождения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 не демонстрирует непрерывной цепочки от простых молекул к полноценной клетке, что ставит под вопрос его полноту.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РНК-мира затруднена проблемой абиотического синтеза рибозы и нуклеотидов, необходимых для формирования первичной РНК.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исследовании происхождения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молекулярной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анализирует сложные процессы формирования биомолекул, моделируя пути химической эволюции и предсказывая вероятности возникновения самовоспроизводящихся систем.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симуляции абиогенеза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позволяют изучать динамику формирования макромолекул и вероятное взаимодействие компонентов, расширяя понимание этапов возникновения жизни.
</a:t>
            </a:r>
            <a:endParaRPr lang="en-US" sz="126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и генетическая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анализа геномов помогают воссоздавать эволюционные связи и предсказывать возможные сценарии происхождения биологических систем.
</a:t>
            </a:r>
            <a:endParaRPr lang="en-US" sz="12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происхождении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подтверждают сложность и междисциплинарность проблемы возникновения жизни, чётко выявляя важность химических и биологических процессов для развития биосферы.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2026-05-10T03:28:16Z</dcterms:created>
  <dcterms:modified xsi:type="dcterms:W3CDTF">2026-05-10T03:28:16Z</dcterms:modified>
</cp:coreProperties>
</file>