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Загадки: игра слов и ума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тайны, которые хочется разгадать.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загадки учат читать и думать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пришли из устного народного творчества и живут в играх, семье и книгах. Для первоклассников они удобны: короткий текст легко слушать, повторять и разбирать по 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загадка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не называет предмет прямо, а показывает его через заметные признаки. Чтобы найти ответ, нужно внимательно читать каждое слово и сравнивать подсказки.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могут быть цвет, форма, звук, движение или назначение предмета. Именно эти детали помогают догадаться, о чём идёт речь, даже если слово-ответ спрятано.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загадка звучит ритмично, с рифмой или шуткой. Такой текст легче запомнить, а интерес к разгадке становится ещё сильнее.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ответ один, но к нему ведут сразу несколько намёков. Если хотя бы одна деталь не подходит, стоит перечитать загадку ещё раз.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как маленький поиск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загадка похожа на дорожку из следов: один намёк говорит о цвете, другой — о действии, третий — о месте, где предмет можно встретить.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ответ, важно собирать все подсказки вместе. Тогда ребёнок как будто смотрит через лупу и замечает то, что сначала легко пропустить.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444" y="15339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0825" y="326100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5625" y="1540580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загадки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Загадки-описания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перечисляют признаки предмета: цвет, форму, размер, звук или назначение. Такой текст помогает увидеть знакомую вещь по-новому и внимательно сравнить подсказки.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Шуточные загадки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построены так, чтобы удивить и рассмешить. В ответе часто есть неожиданный поворот, поэтому нужно не спешить и читать текст очень точно.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Загадки-сравнения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предмет сравнивают с чем-то знакомым и понятным. Сравнение делает образ ярким, а ответ можно найти, если заметить, что именно похоже на искомый предмет.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Загадки-обманки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загадки специально подталкивают к быстрому, но неверному ответу. Они учат проверять каждую подсказку и не доверять первому знакомому слову.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ответ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нужно заметить, что сказано о цвете, форме, действии, размере и месте. Эти детали помогают сузить круг ответов.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все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сравнивают версию с каждым намёком. Если хоть один признак не подходит, ответ стоит пересмотреть и попробовать снова.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Прочитать до конца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загадку нужно послушать или прочитать целиком. Нельзя угадывать раньше времени, потому что важная подсказка часто находится в последней строке.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природе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которое играет с облаками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природных загадках солнце часто называют золотым, тёплым или весёлым. Рядом могут появляться облака, которые плывут по небу, будто мягкие кораблики. Такая загадка легко рисует картину ясного дня.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снег и радуга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может звучать как тихие капли, снег — как белое пушистое одеяло, а радуга — как яркий мост в небе. Эти образы помогают не просто отгадать явление, но и представить его глазами наблюдателя.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животных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о животных особенно важны хвост, лапы, клюв, уши, шерсть, крылья и следы. По этим признакам легко понять, кто прячется за словами.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тексте говорится о привычках зверя: кто прыгает, кто летает, кто строит дом или спит зимой. Именно повадки помогают найти верный ответ.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загадки детям особенно нравятся, потому что животных легко представить. Можно сразу вообразить кошку, птицу, зайца или медведя и проверить подсказки.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37375" y="3284875"/>
            <a:ext cx="267900" cy="267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школьных и домашних вещах
</a:t>
            </a:r>
            <a:endParaRPr lang="en-US" sz="337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тетрадь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предметы узнаются по тому, что в них читают, пишут или учатся. В загадке важны их назначение и то, где они обычно лежат.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 ручка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оставляют след на бумаге, но сами остаются почти незаметными помощниками. Загадка помогает увидеть, что привычный предмет тоже может быть интересным.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Ложка и чашка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вещи связаны с едой и напитками. В ответе помогают действия предмета и то, как человек пользуется им каждый день.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стул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 показывает время, другой помогает сидеть и отдыхать. В загадках они становятся маленькими секретами, которые легко узнать по функции и месту.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50" y="3260250"/>
            <a:ext cx="5818800" cy="9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 обманках возникает не случайно: одно знакомое слово может увести в неверную сторону, если не дочитать подсказки до конца.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14700" y="1500075"/>
            <a:ext cx="27414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3900" dirty="0"/>
          </a:p>
        </p:txBody>
      </p:sp>
      <p:sp>
        <p:nvSpPr>
          <p:cNvPr id="7" name="Text 3"/>
          <p:cNvSpPr txBox="1"/>
          <p:nvPr/>
        </p:nvSpPr>
        <p:spPr>
          <a:xfrm>
            <a:off x="4045350" y="1359376"/>
            <a:ext cx="4304100" cy="131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вида загадок помогают по-разному тренировать внимание и мышление.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1046" y="205125"/>
            <a:ext cx="4031659" cy="49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83800" y="139500"/>
            <a:ext cx="4300200" cy="117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загадке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4989593" y="1943161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загадке особенно важны слова, которые рисуют образ: круглый, тихий, серебряный, колючий, быстрый. Они подсказывают признаки предмета и помогают представить его без прямого ответа.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4989593" y="3442336"/>
            <a:ext cx="3884100" cy="12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Прилагательные, глаголы и сравнения делают текст выразительным и живым. Благодаря им загадка звучит красиво, а отгадка ищется не наугад, а по точным намёкам.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придумывают загадки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482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знакомый предмет или явление. Важно хорошо знать его признаки, чтобы потом подобрать точные намёки.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375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Выбирают предмет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327350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называют цвет, форму, действие, место или назначение. Прямое название убирают, а подсказки делают короткими и образными.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7338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Оставляют подсказки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35375" y="2659775"/>
            <a:ext cx="2489400" cy="15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текст читают ещё раз: он должен быть понятным, коротким и немного хитрым. Тогда ответ можно догадаться, но не увидеть сразу.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135363" y="2051300"/>
            <a:ext cx="2489400" cy="3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Проверяют загадку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Загадки развивают речь: дети слышат новые слова, учатся точно их понимать и пробуют сами красиво выражать мысль.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Они тренируют память и внимание, потому что нужно удержать в голове все подсказки и не пропустить ни одной детали.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загадки полезны
</a:t>
            </a:r>
            <a:endParaRPr lang="en-US" sz="3400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Загадки помогают сравнивать предметы по признакам: цвету, форме, размеру, звуку и действию. Это учит думать аккуратно и последовательно.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Когда дети обсуждают ответы вместе, они слушают друг друга, называют разные версии и учатся спокойно объяснять своё мнение.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в школе и дома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школе загадки помогают начать урок бодро и без скуки. Дети сразу включаются в работу, а короткая игра со словами создаёт хорошее настроение.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Дома загадки тоже легко становятся семейной игрой. Их можно загадывать вечером, в дороге или во время отдыха, когда хочется улыбнуться и подумать.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ошибиться с ответом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Читай загадку до конца и не торопись с первым ответом. Иногда самое знакомое слово только маскирует настоящую отгадку.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Сравни все подсказки сразу: что предмет делает, какой он, где бывает. Если один признак не подходит, версию нужно проверить ещё раз.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Полезно пересказать загадку своими словами и спокойно подумать заново. Так легче заметить важную деталь, которая сначала ускользнула.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0288" y="1533950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23737" y="1533950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10779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Звонкое звучание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7300" y="2174950"/>
            <a:ext cx="25023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 делает загадку складной и приятной на слух. Такой текст хочется повторять ещё раз, потому что он звучит легко и весело.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7310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к ответу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68150" y="2174950"/>
            <a:ext cx="24579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Рифмованные строки часто скрывают намёк в конце фразы. Поэтому их нужно слушать внимательно, чтобы не пропустить важное слово.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905825" y="1390850"/>
            <a:ext cx="1860900" cy="51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запоминание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52100" y="2174950"/>
            <a:ext cx="2437800" cy="19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рифмуются, их проще удержать в памяти. Ритм помогает запомнить загадку почти как маленькое стихотворение.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49300" y="139500"/>
            <a:ext cx="85347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роли рифмы
</a:t>
            </a:r>
            <a:endParaRPr lang="en-US" sz="3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675" y="954486"/>
            <a:ext cx="4108200" cy="19457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954486"/>
            <a:ext cx="4108200" cy="19457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дети любят отгадывать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465667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школьные вещи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5667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котом, зайцем или птицей часто появляются книга, карандаш и тетрадь. Эти загадки особенно нравятся детям: знакомые предметы и звери сразу вызывают живую картинку в голове.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8825" y="2991850"/>
            <a:ext cx="41115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времена года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78825" y="3551900"/>
            <a:ext cx="411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загадке может спрятаться снег, в другой — солнце или дождь. Такие темы легко представить, потому что они каждый день окружают нас в небе, на улице и за окном.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загадками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Загадки можно загадывать по очереди: один читает, другой отвечает. Так игра получается спокойной, но очень увлекательной.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командной игре дети соревнуются, кто быстрее найдёт правильную отгадку. Здесь особенно нужны внимание, память и дружная работа.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Интересно выполнять задания на выбор лишнего слова или на поиск лишней подсказки. Это помогает замечать, что в тексте главное, а что мешает.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Ещё можно попробовать сочинить собственную загадку. Тогда приходится не только думать, но и придумывать хитрые, но понятные намёки.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загадках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Загадка всегда прячет ответ в подсказках, поэтому читать её нужно внимательно. Каждое слово может оказаться маленьким ключом к разгадке.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Нельзя спешить и хвататься за первое знакомое слово. Сначала лучше проверить все признаки: цвет, размер, действие, место и форму.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Чем точнее слова и чем внимательнее читатель, тем быстрее находится ответ. Иногда разгадка совсем рядом и только делает вид, что прячется.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учат думать и замечать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превращают обычные слова в весёлую игру и помогают замечать мир точнее. Они развивают память, речь, воображение и наблюдательность, а ещё дарят радость от маленькой победы.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2026-05-24T02:16:42Z</dcterms:created>
  <dcterms:modified xsi:type="dcterms:W3CDTF">2026-05-24T02:16:42Z</dcterms:modified>
</cp:coreProperties>
</file>