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Арогенез: ключевые понятия и тематика для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подъёма и укрепления крупных участков земной коры, формирующих платформы и щиты.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Арогенез: исторический контекст и современное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раскрывает процессы формирования континентальной коры и важность платформ и щитов. Его изучение связывает архейские эпохи с современными представлениями о тектонике и структуре земной литосферы.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сущность арогенеза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— вертикальные, медленные движения земной коры, приводящие к подъёму и выравниванию больших континентальных площадей.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рождаются платформы с плоскими поверхностями, сохраняющими устойчивость миллиарды лет без значительной деформации.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орогенеза, арогенез не сопровождается интенсивной складчатостью или образованием высоких горных 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арогенетических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формирования платформ и щитов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Архейские начала платформ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архее (4,0–2,5 млрд лет назад) происходило формирование первых прочных платформенных структур, заложивших основу континентальной коры, отличающихся высокой стабильностью и малой деформацией.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 и развитие щитов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Протерозой ознаменовался созданием масштабных щитов, таких как Балтийский и Канадский, с мощными кристаллическими фундаментами, обеспечивающими долгосрочную устойчивость.
</a:t>
            </a:r>
            <a:endParaRPr lang="en-US" sz="135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платформ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древние образования представляют собой наиболее стабильные участки литосферы, играющие важнейшую роль в геодинамике и геологии континентов.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в геологической истории Земли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следы арогенеза: геологические свидетельства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Однородное вертикальное поднятие больших фрагментов земной коры без значительного складчатого деформирования характерно для арогенеза.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Горизонтальное напластование осадочных пород подтверждает постепенный процесс выравнивания коры на расширенных площадях.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магматизм проявляется образованием базальтовых покровов и интрузий, не связанный с крупномасштабным горообразованием.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компактная, стойкая к эрозии коренная порода, которая сохраняет структуру платформ и щитов на протяжении миллиардов лет.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арогенеза: платформы и щиты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приводит к формированию обширных стабильных платформ и щитов, которые служат долговечным фундаментом континентальной коры.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включают Восточно-Европейскую, Сибирскую платформы и Канадский щит, отличающиеся низкой тектонической активностью.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характеризуются высокой устойчивостью к землетрясениям и внешним геодинамическим воздействиям, обеспечивая стабильность континентов.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352" y="1597024"/>
            <a:ext cx="1901073" cy="20193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7892" y="1597024"/>
            <a:ext cx="1901073" cy="20193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7672" y="1597024"/>
            <a:ext cx="1901073" cy="20193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6972" y="1597024"/>
            <a:ext cx="1901073" cy="201939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57213" y="3703345"/>
            <a:ext cx="1922324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Мантийные конвекции как движущая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Восходящие конвективные потоки в мантии разогревают нижние части литосферы, вызывая её подъём и формирование структур платформенного типа.
</a:t>
            </a:r>
            <a:endParaRPr lang="en-US" sz="927" dirty="0"/>
          </a:p>
        </p:txBody>
      </p:sp>
      <p:sp>
        <p:nvSpPr>
          <p:cNvPr id="14" name="Text 1"/>
          <p:cNvSpPr txBox="1"/>
          <p:nvPr/>
        </p:nvSpPr>
        <p:spPr>
          <a:xfrm>
            <a:off x="2593492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расширение и вертикальные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расширение коры способствует раздвижению и медленному поднятию крупных плит, что влияет на формирование устойчивых континентальных блоков.
</a:t>
            </a:r>
            <a:endParaRPr lang="en-US" sz="929" dirty="0"/>
          </a:p>
        </p:txBody>
      </p:sp>
      <p:sp>
        <p:nvSpPr>
          <p:cNvPr id="15" name="Text 2"/>
          <p:cNvSpPr txBox="1"/>
          <p:nvPr/>
        </p:nvSpPr>
        <p:spPr>
          <a:xfrm>
            <a:off x="4629771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диапиры и коровые возмущения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Диапиры магмы поднимаются и разрывают кору, способствуя локальному поднятию участков платформ и образованию базальтовых покровов.
</a:t>
            </a:r>
            <a:endParaRPr lang="en-US" sz="970" dirty="0"/>
          </a:p>
        </p:txBody>
      </p:sp>
      <p:sp>
        <p:nvSpPr>
          <p:cNvPr id="16" name="Text 3"/>
          <p:cNvSpPr txBox="1"/>
          <p:nvPr/>
        </p:nvSpPr>
        <p:spPr>
          <a:xfrm>
            <a:off x="6666050" y="3703343"/>
            <a:ext cx="1922325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кимберлитовых трубок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но примечательные извержения кимберлитовых трубок свидетельствуют о глубинных магматических процессах в периодах арогенеза.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Физико-геологические механизмы арогенеза
</a:t>
            </a:r>
            <a:endParaRPr lang="en-US" sz="2700" dirty="0"/>
          </a:p>
        </p:txBody>
      </p:sp>
      <p:sp>
        <p:nvSpPr>
          <p:cNvPr id="18" name="Text 5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и длительность арогенеза: анализ данных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движения происходят с крайне малыми скоростями, часто менее одного миллиметра в год, на протяжении сотен миллионов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арогенез — длительный и стабильный процесс, формирующий платформы с очень медленным изменением рельефа.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Инструментальные и реконструктивные исследования, последние 30 лет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в пределах Российской платформы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щит и Сибирская платформа представляют собой классические примеры арогенеза на территории России, характеризующиеся устойчивостью и мощными докембрийскими толщами.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разрезы подтверждают малую складчатость и локальный магматический активизм при сохранении высокой тектонической стабильности этих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арогенеза от орогенеза: сравнительная таблица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параметров арогенеза и орогенеза: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фундаментальные различия в движениях, результатах и масштабах процессов, что помогает отличать платформенные регионы от горообразующих зон.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современных исследованиях геотектоники и постулатах учебных курсов геологии.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арогенетических процессов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 лазерные геодезические измерения фиксируют текущее вертикальное движение коры с высокой точностью, давая данные о продолжающихся арогенетических процессах.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Геохимический анализ пород и лабораторные исследования позволяет обнаруживать возрастные изменения и химическую консолидацию платформенных структур на глубинных уровнях коры.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Геофизические методы включают гравиметрию для измерения плотности и магнитометрию для оценки магнитных свойств горных пород, что помогает выявлять структурные особенности коры.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и размещение полезных ископаемых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Платформенные бассейны, сформировавшиеся в ходе арогенеза, являются главными районами добычи нефти и природного газа, что определяет экономическую значимость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руды, редкие металлы и алмазы часто приурочены к структурам древних арогенетических поднятий, указывая на геологическую связь с арогенезом.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карты на основе арогенетических признаков позволяют выявлять перспективные области для поисков полезных ископаемых и обеспечивают эффективное планирование разведки.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на арогенез: новые данные и гипотезы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продолжающихся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выявляет небольшие вертикальные подъемы в пределах стабильных платформ, свидетельствуя о продолжающейся активности, хотя рельефные изменения остаются минимальными.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механизмы и сейсмические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наблюдения и исследования мантийных процессов свидетельствуют о роли глубинной мантии и тепловых потоков в формировании скрытых арогенетических явлений.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арогенеза на палеогеографию Земли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способствовал формированию древних континентальных массивов, таких как Гондвана и Лавразия, через консолидацию платформенных элементов.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выравнивание коры в результате арогенеза привели к уменьшению глубины океанических впадин, изменяя глобальную морскую геометрию.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конфигурации суши, вызванные арогенезом, влияли на атмосферную циркуляцию и тем самым на общие климатические параметры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щит — колыбель древней литосферы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огромный массив древней кристаллической породы сформирован в докембрийский период. Его стабильность и возраст свыше 2,5 млрд лет подтверждают долголетие процессов арогенеза.
</a:t>
            </a:r>
            <a:endParaRPr lang="en-US" sz="1235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Балтийский щит — основа Северной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 характеризуется минимальной тектонической активностью и мощными толщами кристаллических пород. Его формирование связано с плавным охлаждением и укреплением литосферы.
</a:t>
            </a:r>
            <a:endParaRPr lang="en-US" sz="131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щит — структурный фундамент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стабильные участки кристаллической коры, возрастные повече 3 млрд лет, свидетельствуют о завершённых арогенетических процессах, сохраняющих геостабильность региона.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как главное наследие арогенеза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арогенеза в школьной программе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взаимосвязи геологических процессов с запасами минералов способствует осознанному отношению к ресурсам и их устойчивому использованию.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долгосрочных процессов арогенеза позволяет осмыслить влияние геологии на климатические и биосферные изменения Земли в динамике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арогенеза помогает учащимся понять формирование современного рельефа и особенности геологической структуры крупных регионов России и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Дискуссионные вопросы: нерешённые проблемы арогенеза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границ между арогенезом и орогенезом остаётся спорным из-за существования переходных форм рельефа и сочетания вертикальных и горизонтальных движений.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Толкование структур архейских и протерозойских щитов вызывает разногласия, поскольку данные порой противоречивы и требуют более комплексных методов анализа.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активно обсуждают роль мантийных диапиров и глубинных процессов в инициировании арогенеза, подчёркивая необходимость дополнительных исследований.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и вызовы современной науки об арогенезе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используют спутниковые технологии для точного мониторинга вертикальных движений и оценки тектонической устойчивости платформ.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геологических и эрозионных процессов позволяет прогнозировать изменения ландшафтов и устойчивость платформ к внешним воздействиям.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влияния арогенетических процессов на климат и экологию важен для разработки мер по сохранению природной среды и устойчивому развитию.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— ключ к пониманию устойчивости Земной коры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Арогенез обеспечивает фундаментальное формирование континентальной коры, влияя на структуру, минеральные запасы и стабильность суши — это основа для глубокого понимания эволюции планеты и рационального использования ресурсов.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2026-05-10T07:57:53Z</dcterms:created>
  <dcterms:modified xsi:type="dcterms:W3CDTF">2026-05-10T07:57:53Z</dcterms:modified>
</cp:coreProperties>
</file>