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Р. Шекли «Запах мысли»: фантастический рассказ о силе разума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человек, одна планета и одна мысль, способная спасти жизнь.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Р. Шекли написан в традиции научной фантастики середины XX века: здесь есть космос, опасная планета, ирония и неожиданный финал. Небольшой объём делает историю особенно яркой и удобной для анализа.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Шекли, фантастика и мир неизвестного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Сюжетная завязка: человек на чужой планете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1119975" y="2200875"/>
            <a:ext cx="2170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Авария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остаётся один после катастрофы и оказывается в незнакомом месте без поддержки и привычных ориентиров.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85675" y="717900"/>
            <a:ext cx="2425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среда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Планета сразу кажется враждебной: всё вокруг устроено иначе, чем на Земле, и требует осторожности.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309900" y="3586350"/>
            <a:ext cx="2425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тревога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быстро понимает, что промедление опасно, и начинает искать признаки возможной угрозы.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684825" y="1923550"/>
            <a:ext cx="21705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борьбы за жизнь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Ситуация выживания становится очевидной: нужно не просто двигаться вперёд, а понять правила этого мира.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181" y="1162275"/>
            <a:ext cx="301388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98525" y="1162275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42925" y="1168905"/>
            <a:ext cx="318300" cy="2546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37725" y="1162275"/>
            <a:ext cx="267900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251050"/>
            <a:ext cx="87954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герой и его особенности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3905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замечает детали и старается понять, что происходит вокруг, прежде чем действовать. Это помогает ему не поддаться панике и выбрать верный шаг.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601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мышление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опасной ситуации он умеет быстро сопоставлять факты и делать выводы. Именно способность думать становится его главной силой.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7297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Самообладание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бросается в бессмысленную борьбу. Он старается сохранять спокойствие, потому что понимает: ошибочное действие может стоить жизни.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8993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 разум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Ему не помогают грубая сила и техника. Решение приходит через анализ, внимательность и умение менять своё поведение.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сталкивается с чужой и опасной природой планеты, где привычные правила не работают. Это делает его уязвимым и усиливает напряжение сюжета.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Противник сильнее физически, поэтому открытая борьба невозможна. Победа зависит не от силы, а от наблюдательности, осторожности и точного понимания ситуации.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конфликт показывает важную мысль рассказа: в экстремальных обстоятельствах человек может выстоять, если умеет думать быстрее, чем бояться.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конфликт рассказа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42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эта фантастическая идея делает сюжет оригинальным: мысль здесь влияет на поведение хищника и становится фактором выживания.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необычная мысль превращает внутренний мир героя в часть опасного действия.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Р. Шекли, «Запах мысли»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действие рассказа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 герой переходит от тревоги к спасению.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в рассказе становится частью самой опасности: чем сильнее паника, тем труднее герою заметить верное решение и удержать ясность мысли.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и самоконтроль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показывает, что смелость — это не отсутствие страха, а умение не поддаться ему и действовать осмысленно даже в критический момент.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Самоконтроль помогает герою не торопиться и не совершать лишних движений. Благодаря этому он получает время для наблюдения и анализа.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учит, что спокойствие и внутренний порядок часто оказываются полезнее импульсивной реакции, особенно в ситуации, где цена ошибки очень высока.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сильнее врага физически, но он умеет замечать важные детали и сравнивать происходящее. Это даёт ему преимущество там, где сила бессильна.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Спасение становится возможным благодаря логике и смекалке. Герой меняет свои действия, потому что понимает: в этой ситуации нужно думать иначе.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подчёркивает простую, но важную мысль: внимательность и умение рассуждать могут стать настоящим оружием в самой опасной обстановке.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Разум как главное средство спасения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2017583"/>
            <a:ext cx="3832800" cy="15274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элементы рассказа в сравнении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 связаны герой, опасность и главная идея произведения.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основные элементы рассказа подчинены одной идее: в опасном мире выживает тот, кто умеет думать.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Р. Шекли, «Запах мысли»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одиночества и испытания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282150" y="2434525"/>
            <a:ext cx="21243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Авария и разрыв с привычным миром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остаётся один после аварии на чужой планете. Он лишён поддержки и должен мгновенно оценить обстановку, где любая ошибка может стать последней.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592625" y="2922600"/>
            <a:ext cx="2124300" cy="13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характера в опасной среде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усиливает тревогу: вокруг нет ни знакомых людей, ни понятных ориентиров. В этой ситуации особенно заметны выдержка, наблюдательность и умение не поддаваться страху.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794850" y="1831450"/>
            <a:ext cx="20670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Выживание через внутреннюю собранность
</a:t>
            </a:r>
            <a:pPr algn="r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показывает, что главная опора героя — не техника и не сила, а способность думать спокойно. Именно это помогает ему не сломаться перед угрозой.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09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начинается быстро: герой сразу оказывается в опасной среде, и читатель вместе с ним ощущает тревогу. Краткое вступление сразу задаёт высокий темп повествования.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380781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напряжение растёт через появление угрозы и попытки понять её природу. Каждое новое действие героя приближает развязку и заставляет следить за ним особенно внимательно.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436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строится на резком повороте: найденное решение оказывается неожиданным, но логичным. Такой приём делает концовку запоминающейся и подчёркивает мастерство Шекли.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и нарастание напряжения
</a:t>
            </a:r>
            <a:endParaRPr lang="en-US" sz="2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угроза среди незнакомого мира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 появляется не как обычное животное, а как часть враждебной планеты. Его опасность чувствуется уже в самой манере поведения: он насторожен, быстр и реагирует на малейшее движение.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Существо, которое читает внутреннее состояние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особенность хищника в том, что он улавливает мысль человека. Из-за этого угроза становится особенно необычной: спрятать можно не тело, а только собственное мышление и страх.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чужой среды и постоянной опасности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хищника подчёркивает, что герой находится в мире, где действуют непривычные законы. Он вызывает напряжение не только силой, но и ощущением полной чуждости окружающей природы.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хищника на чужой планете
</a:t>
            </a:r>
            <a:endParaRPr lang="en-US" sz="2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925" y="2770325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9944" y="523600"/>
            <a:ext cx="234413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3200" y="2770325"/>
            <a:ext cx="267900" cy="267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357000" y="3519275"/>
            <a:ext cx="4060200" cy="11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Неожиданная фантастическая идея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Серьёзная опасность основана на почти шутливом допущении: мысль может иметь запах. Именно это странное несоответствие создаёт ироничный эффект.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691275" y="1216500"/>
            <a:ext cx="4030500" cy="11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рядом с опасностью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в рассказе не отменяет тревоги, а идёт рядом с ней. Читатель одновременно удивляется необычной ситуации и переживает за героя.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691275" y="3519275"/>
            <a:ext cx="4015200" cy="11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как способ усилить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Шекли использует шутливую интонацию не ради лёгкости, а чтобы ярче показать абсурдность опасного мира. От этого напряжение воспринимается ещё острее.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4300" y="251050"/>
            <a:ext cx="41412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и юмор в рассказе
</a:t>
            </a:r>
            <a:endParaRPr lang="en-US" sz="2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ключ к сюжету — не событие, а способ мышления героя в экстремальной ситуации.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Интеллект стоит в центре рассказа, а остальные темы поддерживают напряжение и помогают раскрыть идею выживания.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42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содержанию рассказа Р. Шекли «Запах мысли»; распределение тем — аналитическая интерпретация
</a:t>
            </a:r>
            <a:endParaRPr lang="en-US" sz="642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рассказа и их значение
</a:t>
            </a:r>
            <a:endParaRPr lang="en-US" sz="2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передаёт быстрый ритм оригинала без лишних пояснений. Благодаря этому рассказ звучит живо и сохраняет ощущение немедленной опасности.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удачны слова, которые точно обозначают тревогу, растерянность и настороженность героя. Русский текст остаётся понятным и при этом не теряет эмоциональной силы.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Сохранены главные черты стиля Шекли: краткость, динамика и неожиданный поворот. Именно поэтому перевод воспринимается как естественный и близкий по интонации к оригиналу.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Н. Евдокимовой и его особенности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42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фразы, резкие глаголы и контраст между мыслью и опасностью делают текст быстрым и выразительным.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художественных приёма особенно заметны в рассказе и помогают создать напряжение.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рассказа Р. Шекли «Запах мысли»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держит внимание с первых строк: герой попадает в опасную ситуацию, и читателю сразу хочется узнать, как он сможет выбраться.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431692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есть фантастическая идея, которую легко представить, поэтому необычный мир запоминается и не кажется слишком сложным.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689083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помогает понять, как важно сохранять спокойствие, внимательно наблюдать и не теряться, когда обстоятельства становятся трудными.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46475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интересно ещё и потому, что сочетает приключение, тайну и неожиданный финал, а значит, читается как увлекательная история.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1" name="Text 5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интересен ученику 7 класса
</a:t>
            </a:r>
            <a:endParaRPr lang="en-US" sz="2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«Запах мысли» показывает, что в опасной ситуации решающим становится не физическое превосходство, а способность думать ясно, быстро и точно.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Фантастическая идея рассказа соединяется с напряжённым сюжетом и ироничной интонацией, поэтому текст одновременно удивляет и заставляет переживать.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произведения прост и важен: наблюдательность, самоконтроль и смекалка могут помочь человеку победить даже сильного противника.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выводы по рассказу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0341" y="208425"/>
            <a:ext cx="4380518" cy="468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3700" y="586450"/>
            <a:ext cx="3882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Рассказ, который учит думать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23700" y="2035825"/>
            <a:ext cx="3470700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Р. Шекли создал яркий фантастический рассказ, где сила человека раскрывается через разум, выдержку и наблюдательность. Перевод Н. Евдокимовой сохраняет его живость и напряжение.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2026-05-22T12:35:00Z</dcterms:created>
  <dcterms:modified xsi:type="dcterms:W3CDTF">2026-05-22T12:35:00Z</dcterms:modified>
</cp:coreProperties>
</file>