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начались именно в 1992 году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рынку стал ответом на кризис советской системы.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послевоенного восстановления до кризиса 1991 года страна прошла путь от управляемой стабильности к необходимости срочных перемен.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плановой системы к рыночному переходу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1992 году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экономические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цен должна была заменить искусственный дефицит рыночным балансом, а приватизация — изменить структуру собственности и ответственность предприятий за результаты.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прежних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единые союзные правила перестали действовать, и хозяйство быстро вошло в режим неопределённости. Требовались новые механизмы, иначе старые административные связи просто распадались.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тогда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1992 года заключался не только в том, что реформы начались, а в том, почему их уже нельзя было отложить.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возникали коммерческие банки, биржи и налоговые институты, которых почти не было в советской системе. Без них рынок не мог нормально работать и развиваться.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1945 года: сильные стороны плановой модели
</a:t>
            </a:r>
            <a:endParaRPr lang="en-US" sz="2455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прошло быстро: промышленность была запущена, разрушенные предприятия восстановлены, а экономика получила мощный импульс для дальнейшего роста и индустриализации.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концентрировало ресурсы в тяжёлой промышленности, оборонном комплексе и крупных стройках, что позволяло решать масштабные задачи в сжатые сроки.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управляемости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высокая управляемость имела обратную сторону: конкуренция почти отсутствовала, а потребительский выбор и запросы рынка не становились приоритетом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плановая экономика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Госплан, министерства и пятилетние планы задавали объёмы выпуска, распределяли ресурсы и определяли, какие предприятия получат сырьё, оборудование и финансирование.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цены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устанавливались административно и часто отрывались от реального спроса и дефицита, поэтому они плохо показывали истинную ценность товара для экономики и потребителя.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вместо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Предприятиям было важнее выполнить план по количеству, чем улучшить качество, сократить издержки или внедрить более эффективные технологии.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стимулы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такой системе стимулы к обновлению и экономии ресурсов ослабевали, потому что успех чаще зависел от отчётности, чем от реального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советской 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 трудом перестраивались под новые потребности, потому что централизованная система плохо реагировала на изменения спроса и технологические вызовы.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1970–1980-м годам в магазинах всё чаще не хватало самых обычных товаров, а очереди стали постоянной частью повседневной жизни городов.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отрасли отставали от развитых стран по уровню техники, производительности и качеству продукции, что снижало конкурентоспособность всей экономики.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всё сильнее опирался на сырьевые доходы и административный контроль, а не на инновации, что делало систему уязвимой к внешним и внутренним потрясениям.
</a:t>
            </a:r>
            <a:endParaRPr lang="en-US" sz="11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ресурсный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внешних ресурсов усилило внутренние проблемы: модернизации не хватало средств, а кризис советской модели стал глубже и заметнее.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спад нефтяных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1980-е падение мировых цен на нефть сократило доходы, на которых держалась часть экономического баланса и импорта.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1945–1970-е: холодная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противостояние требовало больших военных расходов, и значительная часть ресурсов уходила на оборону, а не на обновление гражданской экономики.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нефтяная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1970-е СССР заметно опирался на экспорт нефти, поэтому сырьевые доходы стали важным источником валюты и бюджетной устойчивости.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усилившие кризис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система давала и что скрывала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базовым благам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Бесплатные образование и медицина, а также относительно равный доступ к базовым благам создавали ощущение справедливости и массовой поддержки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обеспечивала людям гарантированную занятость, а значит — ощущение предсказуемости жизни и минимальную защиту от резкого социального падения.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за стабильность приходилось платить дефицитом, очередями и слабой заинтересованностью предприятий в обновлении, что постепенно подтачивало доверие к 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1985: старт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были объявлены как попытка ускорить экономику без отказа от социалистической системы, сохранив управляемость и контроль сверху.
</a:t>
            </a:r>
            <a:endParaRPr lang="en-US" sz="1059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первые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госприёмка, кооперативы и аренда, а предприятиям начали давать больше самостоятельности в выборе решений и распределении ресурсов.
</a:t>
            </a:r>
            <a:endParaRPr lang="en-US" sz="1039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изменения не отменили административное регулирование: старые механизмы продолжали действовать, тормозя развитие рыночных отношений.
</a:t>
            </a:r>
            <a:endParaRPr lang="en-US" sz="1032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1990-х стало ясно, что внутренними поправками кризис уже не остановить, и вопрос перешёл к более радикальному переходу.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Перестройка: попытка реформировать систему изнутри
</a:t>
            </a:r>
            <a:endParaRPr lang="en-US" sz="27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января 1992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розничных цен были отпущены в свободное формирование.
</a:t>
            </a:r>
            <a:endParaRPr lang="en-US" sz="3594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цен в начале 1992 года показало, что половинчатые меры уже не удерживали спрос, предложение и доверие к рублю.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Президента РСФСР от 3 декабря 1991 года № 297 «О мерах по либерализации цен»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союзных республик входили в СССР, и их интересы всё чаще расходились.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1991 году доверие к союзному центру стремительно падало: всё больше решений принималось в республиках, а единая управленческая вертикаль распадалась.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об административном устройстве СССР; 1991 год.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распада Союза к разрыву хозяйственных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распаде СССР и нарушении межреспубликанских связей в 1991 году.
</a:t>
            </a:r>
            <a:endParaRPr lang="en-US" sz="276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160%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 рост потребительских цен в РСФСР в 1991 году по официальной статистике.
</a:t>
            </a:r>
            <a:endParaRPr lang="en-US" sz="360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1991 года рубль быстро терял покупательную способность, а люди старались обменять деньги на товары как можно скорее.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РСФСР, 1991 год.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фиксированных цен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перестало удерживать большую часть розничных цен административно. Это должно было убрать искусственный дефицит и заставить производителей ориентироваться на спрос, а не на плановые указания.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рыночного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стала сигналом для рынка: дорогой товар означал нехватку, дешёвый — избыток. Так реформаторы рассчитывали быстрее распределять ресурсы и уменьшить очереди в магазинах.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населения это означало резкое изменение привычной жизни: стоимость товаров стала меняться быстрее, чем зарплаты и пенсии. Поэтому вместе с дефицитом возникла и сильная инфляция.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цен: что изменилось
</a:t>
            </a:r>
            <a:endParaRPr lang="en-US" sz="25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ожидания усилились ещё до официального снятия ограничений, поэтому люди и предприятия заранее искали товары и защиту от обесценивания денег.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снятия ограничений цены выросли скачком: дефицит стал меньше, но сбережения и фиксированные доходы быстро обесценились.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РФ; данные о динамике цен в начале 1992 года.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январь 1992 года стал шоком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 разгосударствление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формы собственности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собственность начала переходить в частную и смешанную форму. Это меняло саму логику управления: важными становились прибыль, вложения и способность предприятия выживать в конкуренции.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Акционерные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акционерные общества, которые позволяли разделять капитал на доли. Такой формат должен был облегчить привлечение средств и отделить владельца от повседневного управления.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предприятий получила больше самостоятельности в выборе поставщиков, цен и партнёров. Вместе с этим выросла ответственность за результаты и финансовые риски.
</a:t>
            </a:r>
            <a:endParaRPr lang="en-US" sz="1123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рынку
</a:t>
            </a:r>
            <a:pPr algn="l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Разгосударствление было не только передачей активов, но и перестройкой всей хозяйственной логики. Предприятиям пришлось приспосабливаться к рынку, а не к министерскому распределению.
</a:t>
            </a:r>
            <a:endParaRPr lang="en-US" sz="10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Ваучеры задумывались как массовый способ участия граждан в приватизации. На практике реальное влияние на распределение собственности оказалось неравным.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обеспечил формальную массовость, но не гарантировал равномерного распределения собственности и контроля над активами.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ваучерной приватизации в России, 1992–1994 годы.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Ваучер как механизм перехода к собственности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238" y="3106289"/>
            <a:ext cx="154422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 рынка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банки стали основой денежного обращения вне старой системы. Они обслуживали расчёты, кредиты и накопления, создавая первые устойчивые каналы движения капитала.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Товарные биржи помогали заключать сделки вне планового распределения. Через них формировались цены, а предприятия получали возможность искать партнёров и ресурсы самостоятельно.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стала новым источником доходов бюджета и инструментом регулирования бизнеса. Без неё рынок не мог работать как единое правовое пространство.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сделок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фирмы, бухгалтеры и юристы обслуживали сделки, отчётность и защиту прав собственности. Именно такие услуги сделали рынок повседневной практикой, а не только идеей.
</a:t>
            </a:r>
            <a:endParaRPr lang="en-US" sz="12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 перехода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покупательной 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и тарифы выросли быстрее доходов, поэтому привычный уровень жизни для многих семей резко снизился. Особенно тяжело это ударило по пенсионерам и бюджетникам.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Зарплаты часто задерживались, а накопления обесценивались. Люди, жившие на фиксированные выплаты, оказались в наиболее уязвимом положении и были вынуждены сокращать расходы.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сначала росла скрыто, а затем становилась открытой. Предприятия сокращали персонал, переводили людей на неполный рабочий день или отправляли в вынужденные отпуска.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шансы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появились новые возможности для торговли, посредничества и малого бизнеса. Для части населения переход стал шансом быстро перестроить своё экономическое поведение.
</a:t>
            </a:r>
            <a:endParaRPr lang="en-US" sz="11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1992 год стал точкой старта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начались в 1992 году не случайно: к этому моменту советская модель исчерпала возможности, а распад хозяйственных связей сделал промедление опасным и практически невозможным.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2026-07-26T01:36:23Z</dcterms:created>
  <dcterms:modified xsi:type="dcterms:W3CDTF">2026-07-26T01:36:23Z</dcterms:modified>
</cp:coreProperties>
</file>