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 английском языке: что нужно знать в 6 классе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записывать и правильно произносить большие числа.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большие числа в английском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нужны в новостях, географии, спорте, ценах и возрасте. Чтобы понимать тексты, важно узнавать их в цифрах, словах и коротких диалогах, а также замечать разряды и запятые в записи чисел.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billion обозначает самый большой из базовых разрядов, который часто встречается в текстах и новостях.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Общепринятое правило английской орфографии и числительных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1 000 000 000
</a:t>
            </a:r>
            <a:endParaRPr lang="en-US" sz="5629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английском это число называется billion.
</a:t>
            </a:r>
            <a:endParaRPr lang="en-US" sz="20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69336"/>
            <a:ext cx="4452300" cy="17612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примеры чисел от 1 до 1 000 000 000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 большие числа собираются из знакомых разрядов и повторяющихся моделей.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число строится из уже известных слов: hundred, thousand и million.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модели записи чисел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число в английской записи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 разрядах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письме запятые разделяют группы цифр справа налево: 12,345 или 1,250,000. Они помогают быстро увидеть тысячи и миллионы, но не означают десятичную часть.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разбиения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1,234,567 читается по группам: one million, two hundred thirty-four thousand, five hundred sixty-seven. Такая запись делает длинные числа понятнее и удобнее для чтения вслух.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дробной части в британском и американском вариантах обычно используют точку: 3.5. Поэтому важно не путать точку с запятой и внимательно смотреть на контекст.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знать знаки в записи чисел, легче читать цены, статистику и результаты в учебных текстах. Ошибка в запятой может полностью изменить значение числа.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большое число по-английски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разбить число на разряды и собрать чтение по частям.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1987" y="1627229"/>
            <a:ext cx="1101300" cy="881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English и American English: важная разница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and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British English союз and чаще звучит перед последней частью числа: one hundred and twenty, two thousand and five. Это помогает лучше разделять разряды при чтении вслух.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вариант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American English слово and нередко опускается: one hundred twenty, two thousand five. При этом цифры в записи остаются теми же, поэтому важно узнавать оба варианта.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 школе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обычно принимаются оба способа, если не указан конкретный вариант английского. Главное — понимать значение числа и не путать его разряды при чтении и записи.
</a:t>
            </a:r>
            <a:endParaRPr lang="en-US" sz="11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разрядов добавляет каждое большое число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число, тем больше нулей и тем важнее правильно видеть его разрядную структуру.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число в тысячу раз больше предыдущего, поэтому разряды удобно сравнивать по группам.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разрядная система записи чисел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 школьной и повседневной английской лексике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цена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часто встречаются в возрасте, стоимости и датах. В таких предложениях полезно сразу узнавать слова about, around, more than и less than, чтобы понимать примерное значение.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и 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новостях и текстах по географии встречаются выражения вроде the population is about 9 million. Такие фразы помогают говорить о странах, городах и населении кратко и понятно.
</a:t>
            </a:r>
            <a:endParaRPr lang="en-US" sz="1193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можно увидеть thousands of books или hundreds of students. Это удобные примеры, потому что они связаны с привычной школьной жизнью и легко запоминаются.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медиа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нужны и в спорте, и в социальных сетях: scores, viewers, followers. Здесь важно быстро понять, что число обозначает количество людей, очков или просмотров.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произносятся большие числа вслух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по группам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старший разряд, затем следующий и последнюю часть числа. Так 3,204 читается как three thousand two hundred and four, а 17,650 — как seventeen thousand six hundred and fifty.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про hyphen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числах от 21 до 99 с единицами ставится hyphen: twenty-one, sixty-five, eighty-four. Он соединяет десятки и единицы, но не используется между большими разрядами.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Тренируйся на 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проговаривать числа вслух по карточкам: 840,000 — eight hundred and forty thousand. Чем чаще ты видишь образец, тем быстрее читаешь большие числа без 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 чтения чисел в английском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английские числительные строятся по повторяющимся моделям: десятки соединяются с единицами, а крупные разряды читаются отдельными группами.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 единицы обычно пишутся через hyphen, а большие числа читаются по разрядам, а не как одно длинное слово.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6 класса по теме числительных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 даты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показывают порядок предметов: first, second, third, fourth, fifth. Их используют, когда говорят о месте в соревновании, очереди, этаже или странице в учебнике.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даты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даты читают по-разному в британском и американском вариантах: the 12th of May или May 12th. Важно заметить, что число здесь уже не просто считает, а обозначает день месяца.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произносятся годы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часто читаются как two thousand and twenty-four или twenty twenty-four. В устной речи оба варианта могут быть правильными, поэтому нужно узнавать их на слух и не путать с обычными числами.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отвечают на вопрос how many? , а порядковые — на вопрос which? or what number? Это помогает быстро понять, где нужно назвать количество, а где — порядок.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слова и знаки в числах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английское число состоит не только из цифр: в записи важны разрядные слова, знаки пунктуации и способы соединения частей.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прочитать число правильно, нужно увидеть его структуру: группы цифр, разряды и служебные элементы вроде comma, hyphen и and.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записи и чтения чисел в английском языке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and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варианте ученики часто забывают слово and в числах вроде one hundred and twenty. Из-за этого чтение звучит непривычно для учебного текста и может считаться неполным.
</a:t>
            </a:r>
            <a:endParaRPr lang="en-US" sz="124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hyphen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twenty-one, forty-seven и sixty-five нужно писать через hyphen. Без него запись выглядит ошибочной, хотя сами слова знакомы и по отдельности написаны правильно.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разрядах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million нельзя заменять на thousands, а billion — на million. Такая ошибка меняет значение числа и особенно заметна в заданиях со статистикой, населением и ценами.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Comma в английской записи отделяет разряды, а decimal point обозначает дробную часть. Если перепутать их, 1,250 и 1.250 будут восприниматься как разные числа и дадут неверный ответ.
</a:t>
            </a:r>
            <a:endParaRPr lang="en-US" sz="12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записать число словами по-английски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превратить любое многозначное число в правильную словесную запись.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 школьном отчёте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учебника может быть таблица с числом 4,500 students рядом со словом students. Ученику нужно быстро понять, что это количество учащихся, и прочитать число без паузы между разрядами. Такие задания проверяют не только память, но и внимательность.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экскурсии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задании про музей или город часто встречается запись 12,000 visitors. Рядом может быть подпись на английском, а ниже — вопрос about the number. Чтобы ответить правильно, важно соотнести цифру, слово и контекст предложения, а не переводить всё по отдельности.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результаты опроса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покупки и опросы появляются £15,000 и 3,250 votes. Здесь число помогает понять масштаб события: цену, бюджет или результаты голосования. Умение читать такие записи делает текст короче и понятнее даже без словаря.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 учебных текстах и заданиях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чисел: more than, less than, about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сравнения помогают описывать величину числа без сложных вычислений. В речи часто добавляют about, around, over или under.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more than, less than и about позволяют точно или приблизительно сравнивать значения в коротком английском предложении.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сравнения чисел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темы больших чисел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7550" y="1710300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number, digit и place value помогают говорить о самом числе, отдельной цифре и месте цифры в записи. Они особенно полезны при разборе таблиц и примеров.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2017694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Hundred, thousand, million и billion обозначают крупные разряды. Если знать их заранее, можно быстрее читать длинные числа и не теряться в заданиях со статистикой или ценами.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57839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Comma разделяет группы цифр, а hyphen соединяет десятки и единицы. Эти знаки не меняют смысл числа, но помогают прочитать его правильно и аккуратно написать в ответе.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5497991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числительных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Ordinal number нужен для порядка, а cardinal number — для количества. Различие важно, когда нужно сказать first, second или simply five, ten, twenty.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238140" y="1710311"/>
            <a:ext cx="16518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How many? , It is equal to… It is about… more than и less than часто встречаются в заданиях. Они помогают понять вопрос и построить короткий ответ по-английски.
</a:t>
            </a:r>
            <a:endParaRPr lang="en-US" sz="10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993739"/>
            <a:ext cx="4452300" cy="1512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знаний по теме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 примеры и проверь, как меняется чтение в зависимости от разрядов и состава числа.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зависит от разрядов и формы числа: десятки, тысячи и сотни читаются по разным правилам, но одна и та же запись может иметь несколько допустимых вариантов.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Повторительные задания по теме Large numbers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числа: теперь они понятны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можешь читать большие числа по разрядам, писать их с hyphen и commas, а также узнавать разницу между British English и American English. Это делает английский текст точнее и понятнее.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2026-05-30T15:58:15Z</dcterms:created>
  <dcterms:modified xsi:type="dcterms:W3CDTF">2026-05-30T15:58:15Z</dcterms:modified>
</cp:coreProperties>
</file>