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организмов: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– путь развития организма от зачатия до старения и смерти.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онтогенеза и его значение в науке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онтогенеза появилась в XIX веке благодаря Э. Геккелю. Учёные разных направлений изучают развитие животных и растений, опираясь на морфологию, физиологию и генетику. Изучение наследственности и влияния внешней среды остаётся актуальным до сих пор.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организмов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делится на эмбриональный, который охватывает время от оплодотворения до рождения или вылупления, и постэмбриональный, включающий всю дальнейшую жизнь и рост организма.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периода онтогенеза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сроки стадий различаются: например, у стрекоз эмбриональный период занимает несколько дней, а у человека — около девяти месяцев, что отражает биологическую сложность.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длительности развития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начало жизненного пути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оплодотворения запускает биологическую программу развития, формируя уникальный генетический материал и закладывая основу для всех последующих процессов.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получает полный комплект хромосом от родителей (у человека 23 пары), несущий наследственную информацию, определяющую будущие признаки и функции.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 заключается в слиянии женской яйцеклетки и мужского сперматозоида с образованием зиготы — первой клетки нового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— быстрое последовательное деление зиготы на много мелких клеток без увеличения объёма, формируя клеточный шар.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— этап, когда происходит дифференцировка и формирование основных органов и систем организма с выполнением строго скоординированных функций.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— процесс формирования трёх зародышевых листков: эктодермы, мезодермы и энтодермы, из которых развиваются различные органы и ткани.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эмбрионального развития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отражено увеличение длительности эмбрионального периода с усложнением видов и их биологических особенностей.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эмбрионального развития коррелирует со степенью сложности организма и его экологическими адаптациями.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сроков эмбрионального развития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обеспечивает матери и плоду обмен питательными веществами, кислородом, а также удаление продуктов обмена, создавая благоприятные условия для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выполняет защитные функции, препятствуя проникновению вредных веществ и инородных микроорганизмов, а также регулирует гормональный фон беременности.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плаценты у млекопитающих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071519"/>
            <a:ext cx="4839600" cy="1715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между этапами онтогенеза по времени и функциям представлены в таблице.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выполняет важные и специфические биологические задачи, обеспечивая полноценное развитие организма.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учебник 2022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и постэмбрионального периодов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основные черты вида, скорость роста и формирование органов, а также регулируют последовательность этапов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вызывать новые признаки или нарушения, влияя на разнообразие и эволюцию, а гены-регуляторы контролируют точный ход онтогенеза.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наследие и развитие организма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окружающей среды на развитие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напрямую влияют на скорость протекания биохимических процессов и качество формирования органов.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регулирует циклы развития и поведенческие реакции, особенно у растений и некоторых животных.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вещества и стрессы могут вызвать генетические и физические нарушения, взаимодействуя с наследственной программой организма.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необходимые вещества для роста, его недостаток приводит к задержкам и аномалиям.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гормонов может привести к задержкам или отклонениям в развитии, что подчеркивает важность точной гормональной регуляции в организме.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стимулирует длинный прыжок в росте у подростков, а тироксин участвует в превращении головастика в лягушку, обеспечивая правильное формирование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гормоны, которые влияют на рост и обмен веществ, направляя развитие тканей и органов во время онтогенеза.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развития организма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945278"/>
            <a:ext cx="4535700" cy="1967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метаморфоза: сравнение амфибий и насекомых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этапы метаморфоза у амфибий и насекомых, иллюстрируя разнообразие развития и общую гормональную регуляцию этого процесса.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этапы метаморфоза различаются, их координация происходит под контролем гормонов, обеспечивая адаптивное развитие.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постэмбрионального развития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сопровождается активным ростом тела и сменой молочных зубов у детей. Эти процессы отражают подготовку организма к взрослой жизни и изменению функций.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рост и замена зубов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наблюдается гормональная перестройка, формирующая вторичные половые признаки и психосоциальное развитие личности, что важно для адаптации во взрослом обществе.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 социальное становление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индивидуальные особенности развития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возрасте полового созревания у мальчиков и девочек наглядно показывают индивидуальные особенности и адаптивные механизмы организма.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особи одного вида могут демонстрировать различные темпы и направления развития, отражая генетическое наследие и влияние окружающих условий.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формирует адаптации, позволяющие организму успешно взаимодействовать с окружающей средой, ведущие к развитию специфических поведенческих реакций и устойчивости к стрессу.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признаки полового созревания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появляются видимые изменения: рост волос на теле, изменение голоса у мальчиков и развитие груди у девушек. Эти признаки свидетельствуют о биологической зрелости.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у подростков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половая зрелость сопровождается изменениями в поведении и началом брачного сезона, что важно для продолжения вида и поддержания популяции.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у животных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геронтологии
</a:t>
            </a:r>
            <a:endParaRPr lang="en-US" sz="1123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приблизительный максимальный возраст человека, обусловленный сложными биологическими процессами старения и регенерации тканей
</a:t>
            </a:r>
            <a:endParaRPr lang="en-US" sz="1348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проявляется снижением способности к восстановлению тканей, ухудшением функций органов и накоплением генетических повреждений, влияющих на длительность жизни.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лет
</a:t>
            </a:r>
            <a:endParaRPr lang="en-US" sz="68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индивидуального развития организма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онтогенеза
</a:t>
            </a:r>
            <a:endParaRPr lang="en-US" sz="330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онтогенеза включает микроскопический анализ клеток и тканей с использованием световой и электронной микроскопии, что позволяет наблюдать мельчайшие изменения.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эмбрионами, а также генетические методы, включая модификацию и сравнительное изучение разных видов, позволяют выявлять функции отдельных генов в развитии.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изучения онтогенеза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мутации, как дополнительная хромосома при синдроме Дауна, вызывают врождённые аномалии, влияя на физическое и умственное развитие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во время беременности могут привести к заболеваниям и патологиям плода, подчеркивая важность медицинского контроля в этот период.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важнейших веществ, таких как йод во время беременности, вызывает серьезные нарушения развития, включая пороки щитовидной железы у плода.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радиации и токсинов приводит к патологиям, например, отсутствие конечностей у амфибий при загрязнении среды химическими веществами.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онтогенеза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онтогенеза помогает выявлять причины развития заболеваний, защищать природные виды и понимать эволюционные механизмы. Эти знания формируют ответственное отношение к здоровью и природе.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онтогенеза для науки и общества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2026-05-09T05:17:45Z</dcterms:created>
  <dcterms:modified xsi:type="dcterms:W3CDTF">2026-05-09T05:17:45Z</dcterms:modified>
</cp:coreProperties>
</file>