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значения и различия существительных trip, journey, travel, voyage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 различия ключевых английских слов для описания путешествий.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путешествий отражает развитие транспорта и общества. Изменения в культуре и технологиях влияют на значения слов и их точное использование для межкультурной коммуникации.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Историко-культурный контекст терминов путешествий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Trip — это короткая, обычно запланированная поездка с конкретной целью, такой как отдых, работа или учеба.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trip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школьную поездку (school trip) и деловую поездку (business trip).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trips — от нескольких часов до нескольких дней с обязательным возвратом в исходную точку.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trip: учебные и развлекательные поездки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отправились на однодневную экскурсию в соседний город. Посещение музеев и исторических памятников создало обучающую и развлекательную атмосферу.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экскурсия за город
</a:t>
            </a:r>
            <a:endParaRPr lang="en-US" sz="1492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выставки искусств
</a:t>
            </a:r>
            <a:endParaRPr lang="en-US" sz="1433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студентов посетила выставку современного искусства, что расширило их кругозор и дополнительно стимулировало интерес к изучению английского языка.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 городской музей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поездка в музей помогла углубить знания по истории и культуре, что часто характерно для понятия trip как короткой и целевой поездки.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Journey — это длительный процесс перемещения между точками, при этом акцентируется путь, его длина и переживания.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journey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термин не применяется для коротких и регулярных поездок, а подчёркивает уникальность и важность маршрута.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поездка из Москвы в Санкт-Петербург — классический пример journey.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часто ассоциируется с испытаниями и внутренним ростом в процессе путешествия.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Journey символизирует приключения и открытие нового, нередко связанное с трудностями, преодолением и саморазвитием.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английской культуре этот термин часто воспринимается как метафора жизненного пути и формирования личности через опыт.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Journey: эмоциональный и культурный аспект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обозначает обобщённый процесс перемещения и опыт, охватывающий разнообразные формы путешествий и сферу интересов.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89%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считают travel важной частью современной жизни и саморазвития.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Global Travel Insights,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используется в разы чаще, чем остальные слова, подчёркивая его универсальность.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2020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travel отражает его широкое значение, тогда как voyage — самый редкий термин с узкой сферой применения.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частота использования: trip, journey, travel, voyage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Voyage — это длительное, часто уникальное путешествие, обычно водным транспортом или в космосе.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voyage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плавание через Атлантический океан и космические экспедиции.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подчёркивает редкость маршрутов и неизведанные горизонты, характерные для исторических и научных исследований.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Voyage: исторические примеры и визуальные ассоциации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Христофора Колумба символизируют классический voyage, демонстрируя исследовательский дух и открытие новых земель на парусниках.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эпохи великих географических открытий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Тихого океана Джеймсом Куком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Джеймса Кука стало образцом морского voyage, знаменуя эпоху научного прогресса и географических открытий.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космические экспедиции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корабль, отправляющийся к неизвестным мирам, является примером voyage в контексте освоения космоса и технологических достижений.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718364"/>
            <a:ext cx="4365000" cy="177392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Dictionary, Cambridge Dictionary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параметры использования терминов trip, journey, travel, voyage: длительность, контекст употребления, регулярность, эмоциональный оттенок и характер возврата в исходную точку.
</a:t>
            </a:r>
            <a:endParaRPr lang="en-US" sz="1037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7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— самый универсальный термин; trip чаще всего означает короткие и запланированные поездки; journey подчёркивает длительность и эмоциональную составляющую; voyage используется для особо значимых, исторических или редких путешествий.
</a:t>
            </a:r>
            <a:endParaRPr lang="en-US" sz="871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характеристики: trip, journey, travel, voyage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выражения со словом trip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trip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поездки с конкретной рабочей целью, часто кратковременные и запланированные, например, посещение конференций или встреч с партнёрами.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trip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экскурсии, проводимые с образовательной целью, включают поездки в музеи, выставки или исторические места, расширяя кругозор учащихся.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Round trip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Круговой маршрут, обозначающий возвращение в исходную точку. Часто используется при описании билетов или планировании путешествий.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Road trip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автомобильные поездки, часто с целью путешествия по разным городам или природным достопримечательностям.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 journey — длительное путешествие, подчеркивающее временную протяжённость пути и возможные трудности, что усиливает восприятие события как значимого.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 journey — пожелание счастливого пути, распространённое в английской речи, отражающее заботу и благожелательность к путешественнику.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Journey home — фраза, описывающая дорогу домой, часто с эмоциональной окраской возвращения к близким и надежде.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Emotional journey — термин, использующийся для описания внутреннего развития или значимых жизненных изменений, сопровождающих реальные физические поездки.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сочетания со словом journey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abroad — поездка за границу, подчеркивающая международный аспект передвижения и расширение географических и культурных горизонтов.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travel — служебные командировки, показывающие профессиональную сторону перемещений, связанные с работой и деловыми задачами.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experience — накопленный опыт путешествий, который формирует личность и расширяет знания о мире и различных культурах.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частотные словосочетания с travel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 voyage — морское путешествие, как правило длительное и связанное с преодолением морских пространств, часто ассоциируется с историей и приключениями.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выражения со словом voyage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Maiden voyage — первое плавание судна, исторически значимое событие, символизирующее начало новой эры для корабля.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Voyage of discovery — путешествие, направленное на открытия и исследование новых земель, отражающее дух эпохи Великих географических открытий.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Voyage into space — космическое путешествие, подчеркивающее высокотехнологичный характер и уникальность маршрута, редко встречающееся в обыденной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термин trip ошибочно используется для описания длительных путешествий, например, фраза "It was a long trip by train" некорректна и должна заменить journey, так как подчёркивается длительность пути.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 встречается использование journey в повседневных коротких поездках, как в примере "a journey to school" вместо правильного trip to school, что может вызвать непонимание и нарушить речевую точность.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ошибки: типичные путаницы при использовании терминов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выбрать слово для описания поездки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выбора термина на основе продолжительности, контекста и характера поездки.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trip down memory lane — выражение, означающее воспоминания о прошлом, часто используемое в дружеском общении для ностальгии.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Идиоматические выражения с trip, journey, travel, voyage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journey of a lifetime — метафора, подчеркивающая сильно значимое и часто трансформирующее событие или период в жизни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broadens the mind — пословица, отражающая идею, что путешествия расширяют кругозор и помогают лучше понять мир и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аутентичных текстов и анализ контекстов использования слов trip, journey, travel, voyage для формирования чёткого понимания.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создания собственных предложений с новыми словами помогает закрепить различия и улучшить речевую уверенность.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тематических упражнений и игровых методик способствует усвоению идиом и устойчивых выражений с данными лексическими единицами.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коллокаций и идиом через мнемотехники и контекстуальное изучение облегчает эффективное и долговременное усвоение.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стратегии изучения новых терминов на 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точного употребления лексики путешествий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терминов trip, journey, travel, voyage улучшает ясность и культурную грамотность речи, способствует развитию коммуникативных навыков и расширению языкового кругозора.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2026-05-07T18:19:44Z</dcterms:created>
  <dcterms:modified xsi:type="dcterms:W3CDTF">2026-05-07T18:19:44Z</dcterms:modified>
</cp:coreProperties>
</file>