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организма к условиям внешней среды как результат действия естественного 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Рассмотрим, как природный отбор формирует приспособления для выживания в разных условиях.
</a:t>
            </a:r>
            <a:endParaRPr lang="en-US" sz="2154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идеи приспособленности в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1859 году Дарвин предложил естественный отбор как механизм эволюции. Его теория опровергла идею неизменности видов и объяснила адаптацию через наследственную изменчивость и выживание наиболее приспособленных.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приспособленность организма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— это совокупность свойств, которые помогают организму выживать и успешно размножаться в конкретной среде обитания.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включает морфологические, физиологические, поведенческие особенности, сформированные под влиянием окружающей среды и отбором.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Адаптивные признаки варьируются у разных видов в зависимости от условий обитания и способствуют сохранению вида.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мех и широкие копыта северного оленя
</a:t>
            </a:r>
            <a:pPr algn="l" indent="0" marL="0">
              <a:lnSpc>
                <a:spcPct val="100000"/>
              </a:lnSpc>
              <a:buNone/>
            </a:pPr>
            <a:r>
              <a:rPr lang="en-US" sz="7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 покрыт плотным мехом, сохраняющим тепло в суровом климате, а широкие копыта не дают проваливаться в снег. Это обеспечивает комфортное передвижение и выживание в холодных условиях.
</a:t>
            </a:r>
            <a:endParaRPr lang="en-US" sz="918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Водоотталкивающее оперение у уток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Утки обладают перьями с маслянистым покрытием и перепонками между пальцами. Такое строение облегчает плавание и препятствует промоканию, помогая сохранять тепло и эффективно передвигаться в воде.
</a:t>
            </a:r>
            <a:endParaRPr lang="en-US" sz="919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Горб и защитные ресницы верблюда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верблюд использует горб для хранения жира, запасая энергию. Длинные ресницы защищают глаза от песчаных бурь, что особенно важно для выживания в сложных условиях пустыни.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адаптации животных в природе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воды у суккулентов
</a:t>
            </a:r>
            <a:pPr algn="l" indent="0" marL="0">
              <a:lnSpc>
                <a:spcPct val="100000"/>
              </a:lnSpc>
              <a:buNone/>
            </a:pPr>
            <a:r>
              <a:rPr lang="en-US" sz="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такие как алоэ и кактусы, запасают воду в сочных листьях и стеблях. Это позволяет им выживать длительный период без дождя в условиях засушливого климата.
</a:t>
            </a:r>
            <a:endParaRPr lang="en-US" sz="1042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Разветвлённая корневая система пустынных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и широкие корни помогают пустынным растениям добывать влагу из больших слоёв почвы, что особенно важно для поддержания жизнедеятельности в условиях минимальных осадков.
</a:t>
            </a:r>
            <a:endParaRPr lang="en-US" sz="919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Редуцированные листья у кактусов
</a:t>
            </a:r>
            <a:pPr algn="l" indent="0" marL="0">
              <a:lnSpc>
                <a:spcPct val="100000"/>
              </a:lnSpc>
              <a:buNone/>
            </a:pPr>
            <a:r>
              <a:rPr lang="en-US" sz="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кактусов преобразованы в колючки, что снижает площадь испарения воды. Такая адаптация помогает минимизировать потери влаги и повышает устойчивость к жаре и сухости.
</a:t>
            </a:r>
            <a:endParaRPr lang="en-US" sz="940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 растений к засухе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регулируют тепло с помощью потоотделения и изменением толщины волосяного покрова, адаптируясь к изменениям температуры окружающей среды.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регуляции температуры тела у животных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контролируют теплообмен, взъерошивая или сбрасывая перья, а также с помощью дрожи, что позволяет им поддерживать постоянную температуру тела.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и амфибии зависят от внешней температуры, часто меняя местоположение для поддержания оптимального теплового режима.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разнообразные механизмы обеспечивают внутреннее равновесие и оптимальные условия для работы внутренних органов у разных видов.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приспособленности с шансов выжить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с окраской, сливающейся с корой, имеют значительно выше вероятность избежать хищников.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Приспособленная окраска напрямую увеличивает выживаемость и долю таких особей в популяции.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эволюционной биологии, 2022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Запасание жира и зимняя спячка у медведей
</a:t>
            </a:r>
            <a:pPr algn="l" indent="0" marL="0">
              <a:lnSpc>
                <a:spcPct val="100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 летом активно едят, накапливая жир, который позволяет им переживать зиму в состоянии спячки, снижая расход энергии в неблагоприятный период.
</a:t>
            </a:r>
            <a:endParaRPr lang="en-US" sz="1038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перелёт птиц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птицы покидают холодные регионы осенью, мигрируя в тёплые края, а весной возвращаются для размножения, что повышает их шансы на выживание и продолжение рода.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Оцепенение лягушек в период засухи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способны зарываться в ил и впадать в состояние покоя, уменьшая обмен веществ и сохраняя влагу в теле до выздоровления условий.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сезонным изменениям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097" y="1835776"/>
            <a:ext cx="5765163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адаптаций разных видов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приспособлений у животных связано с условиями их среды обитания и жизненными потребностями.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развил уникальные адаптации, позволяющие выживать в характерных для него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животного мира, 2023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адаптации животных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птицы образуют стаи для защиты от хищников, увеличивая шансы на выживание каждого участника сообщества.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строят сложные подземные жилища, которые регулируют температуру и защищают колонию от внешних угроз.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кошки ведут ночной образ жизни, избегая жары и конкуренции, увеличивая эффективность охоты и безопасности.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это случайные изменения в генах, которые могут приводить к появлению новых полезных или нейтральных признаков у организмов, расширяя генетическое разнообразие в популяциях.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обеспечивает передачу адаптивных черт от родителей к потомкам, поддерживая и усиливая выгодные изменения на протяжении нескольких поколений.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мутация помогает организму лучше выживать в конкретных условиях, такие признаки передаются потомкам и постепенно распространяются среди вида благодаря естественному отбору.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сочетание мутаций и наследственности приводит к постепенному улучшению приспособленности организмов к окружающей среде и эволюционному развитию видов.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 и наследственности в адаптации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процесса естественного 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объяснение механизма отбора в природе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бактерий к антибиотикам
</a:t>
            </a:r>
            <a:pPr algn="l" indent="0" marL="0">
              <a:lnSpc>
                <a:spcPct val="100000"/>
              </a:lnSpc>
              <a:buNone/>
            </a:pPr>
            <a:r>
              <a:rPr lang="en-US" sz="7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деление и высокая генетическая изменчивость бактерий приводят к возникновению штаммов, устойчивых к лекарствам. Эти особи выживают при применении антибиотиков, вытесняя чувствительные формы.
</a:t>
            </a:r>
            <a:endParaRPr lang="en-US" sz="853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защиты от лекарств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развивают мутации, которые снижают проникновение антибиотиков или разрушают их. Такие мутации способствуют выживанию и распространению этих устойчивых бактерий.
</a:t>
            </a:r>
            <a:endParaRPr lang="en-US" sz="960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новых лекарств
</a:t>
            </a:r>
            <a:pPr algn="l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устойчивых штаммов требует разработки новых препаратов. Это важное направление современной медицины и биологии для борьбы с инфекциями и предотвращения эпидемий.
</a:t>
            </a:r>
            <a:endParaRPr lang="en-US" sz="1013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проявление естественного отбора у бактерий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Бабочка-стеклянница как обман хищников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прозрачные крылья и окраска напоминают осу, что отпугивает птиц и других врагов. Такая защита помогает выжить среди разнообразных хищников.
</a:t>
            </a:r>
            <a:endParaRPr lang="en-US" sz="1043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насекомых, имитирующие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жуки и гусеницы имеют форму и цвет, похожие на веточки или листья. Эта маскировка затрудняет обнаружение их хищниками.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 ядовитых лягушек
</a:t>
            </a:r>
            <a:pPr algn="l" indent="0" marL="0">
              <a:lnSpc>
                <a:spcPct val="100000"/>
              </a:lnSpc>
              <a:buNone/>
            </a:pPr>
            <a:r>
              <a:rPr lang="en-US" sz="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цвета предупреждают хищников о ядовитости организма. Это эффективный способ избежать нападений и повысить шансы на выживание.
</a:t>
            </a:r>
            <a:endParaRPr lang="en-US" sz="1036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— удивительные адаптации в природе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популяций с разной приспособленностью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 значительное увеличение численности организмов с адаптациями, обеспечивающими выживание в новых условиях, что подтверждает эффективность естественного отбора.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с выраженными адаптивными признаками устойчиво растут, тогда как виды без подобных качеств сокращаются или вымирают под давлением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популяционной экологии, 2023
</a:t>
            </a:r>
            <a:endParaRPr lang="en-US" sz="8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 вымирание видов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не успевают приспособиться к резким изменениям среды обитания и демонстрируют снижение численности, что ведёт к их исчезновению.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являются мамонты и шерстистые носороги, вымершие из-за изменения климата и утраты их экологических ниш.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же время выжившие виды занимают освободившиеся места, способствуя биологическому разнообразию и эволюционному прогрессу.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жители Крайнего Севера
</a:t>
            </a:r>
            <a:pPr algn="l" indent="0" marL="0">
              <a:lnSpc>
                <a:spcPct val="100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ускоренным метаболизмом и высоким уровнем бурого жира, что помогает сохранять тепло при низких температурах и выживать в суровом климате.
</a:t>
            </a:r>
            <a:endParaRPr lang="en-US" sz="974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Народности высокогорий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Живущие на больших высотах люди имеют большие лёгкие и повышенное количество эритроцитов, что улучшает кислородное снабжение организма в условиях низкого давления.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экваториальных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более тёмную кожу с повышенной концентрацией меланина, что защищает от интенсивного ультрафиолетового излучения и снижает риск повреждений ДНК.
</a:t>
            </a:r>
            <a:endParaRPr lang="en-US" sz="974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человеческой адаптации к экстремальным условиям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адаптаций растений позволяют создавать засухоустойчивые сорта, повышая урожайность в условиях изменения климата и ограниченных ресурсов воды.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адаптаций для науки и медицины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адаптивных механизмов животных способствует прогнозированию их устойчивости к заболеваниям и адаптации к новым условиям среды.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адаптации человека помогает разрабатывать методы профилактики и лечения заболеваний, учитывая индивидуальные генетические особенности.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изучения адаптаций применяются для сохранения биологического разнообразия и устойчивого развития экосистем под воздействием антропогенных факторов.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ареалов обитания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повышения температуры многие виды передвигаются к северу или в горы, меняя экосистемы и взаимодействия между видами в новых местах.
</a:t>
            </a:r>
            <a:endParaRPr lang="en-US" sz="1043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сроков биологических циклов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начинают гнездиться раньше, а растения меняют время цветения, что отражает адаптацию к изменяющимся климатическим условиям.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форм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одних видов сопровождается развитием и распространением видов, способных выживать в новых климатических условиях, повышая биологическое разнообразие.
</a:t>
            </a:r>
            <a:endParaRPr lang="en-US" sz="1072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глобального потепления на адаптацию живых организмов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приспособленности и отбора в 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— результат действия естественного отбора, определяющий выживание и развитие видов. Её понимание важно для сохранения природы и устойчивости экосистем в современном мире.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2026-05-09T07:37:47Z</dcterms:created>
  <dcterms:modified xsi:type="dcterms:W3CDTF">2026-05-09T07:37:47Z</dcterms:modified>
</cp:coreProperties>
</file>