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литературе: чувство, выбор, поступок и нравственная сила.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слове. Любовь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так важна в литературе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сопровождает героев всех эпох: она раскрывает характер, проверяет верность и заставляет делать нравственный выбор. Именно поэтому эта тема остаётся одной из главных в поэзии и прозе.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36275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10875"/>
            <a:ext cx="571500" cy="50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12925"/>
            <a:ext cx="571500" cy="50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«любовь» в литературе и в жизни
</a:t>
            </a:r>
            <a:endParaRPr lang="en-US" sz="2039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привязанность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объединяет людей сильной внутренней связью. В литературе она часто выражается как постоянное чувство, которое не исчезает после трудностей и испытаний.
</a:t>
            </a:r>
            <a:endParaRPr lang="en-US" sz="1150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проявляется не только в словах, но и в внимании, поддержке и готовности помочь. Такой поступок делает чувство видимым и настоящим.
</a:t>
            </a:r>
            <a:endParaRPr lang="en-US" sz="125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восхищение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передают любовь через мягкие интонации, светлые образы и тёплые оценки. Это чувство нередко связано с красотой, благодарностью и душевной близостью.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семейной любви важны доверие, терпение и уважение. Литература показывает её как опору человека, источник памяти, тепла и внутренней устойчивости.
</a:t>
            </a:r>
            <a:endParaRPr lang="en-US" sz="1172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может быть обращена к Родине, родному языку, природе и литературе. Тогда она становится частью духовной жизни человека и его связи с миром.
</a:t>
            </a:r>
            <a:endParaRPr lang="en-US" sz="12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оттенки чувства любви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любовь редко сводится к одному признаку: она соединяет разные чувства и нравственные качества.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словаре и в литературе понимается как сочетание чувств и поступков, а не как одно мгновенное переживание.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русского языка; художественные тексты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любовь изображается в поэзии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связывают любовь с сердцем, светом, весной, цветами, письмом и ожиданием. Эти образы помогают передать радость, тревогу, надежду и нежность в нескольких строках.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лирики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усилить чувство, авторы используют эпитеты, сравнения, повтор, ритм и звукопись. Благодаря этим средствам любовная лирика звучит особенно искренне и музыкально.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связаны с любовью в поэзии
</a:t>
            </a:r>
            <a:endParaRPr lang="en-US" sz="231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поэтической речи символы любви обычно простые и узнаваемые, поэтому читатель быстро считывает эмоциональный смысл.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любовь связывается с теплом, ожиданием и личной памятью; особенно выразительны сердце, цветы и письмо.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мотивам школьной поэзии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пословицах и народной речи
</a:t>
            </a:r>
            <a:endParaRPr lang="en-US" sz="2774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напоминают, что любовь — это не только чувство, но и согласие, совет и умение жить в мире. Народная мудрость ценит в ней взаимную поддержку.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подчёркивают силу настоящего чувства. Оно может быть внезапным, стойким и трудным для преодоления, если между людьми есть подлинная близость.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ясно показывает: любовь проверяется не красивыми словами, а поступками, терпением и уважением к другому человеку.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чувство превращается в слово и поступок
</a:t>
            </a:r>
            <a:endParaRPr lang="en-US" sz="2854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внутреннее переживание становится частью общения и поведения героя.
</a:t>
            </a:r>
            <a:endParaRPr lang="en-US" sz="12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письма, признания и речь героя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сначала осмысливает своё чувство и выбирает, что сказать. В этот момент особенно важны искренность и точность мысли.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или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обращается к другому человеку простыми, личными словами. Сильнее всего звучат воспоминания, благодарность и пожелание добра.
</a:t>
            </a:r>
            <a:endParaRPr lang="en-US" sz="1552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 переживание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адресата показывает, насколько чувство понято и принято. Письмо или признание меняет настроение и ход событий.
</a:t>
            </a:r>
            <a:endParaRPr lang="en-US" sz="1558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характере
</a:t>
            </a:r>
            <a:pPr algn="l" indent="0" marL="0">
              <a:lnSpc>
                <a:spcPct val="100000"/>
              </a:lnSpc>
              <a:buNone/>
            </a:pPr>
            <a:r>
              <a:rPr lang="en-US" sz="1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признание остаётся в памяти героя. Оно помогает увидеть его истинную глубину, честность и способность любить.
</a:t>
            </a:r>
            <a:endParaRPr lang="en-US" sz="153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любви отличаются не только красотой, но и точностью: важно, что они значат для конкретного человека.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Подлинную любовь узнают по точности, честности и поступкам, а не по красивым формулировкам.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речью и примеры из художественных текстов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Искренние слова и шаблонные фразы о любви
</a:t>
            </a:r>
            <a:endParaRPr lang="en-US" sz="24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семье как основа человеческих отношений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любовь проявляется в ежедневной заботе: в терпении, умении выслушать, поддержать и не обидеть словом. Именно такие отношения создают ощущение защищённости и доверия.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семья часто показана как дом памяти и нравственной опоры, где человек учится ответственности, уважению и благодарности. Поэтому семейная близость особенно важна для раскрытия характера героя.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в литературе часто раскрывается через память о прошлом, уважение к истории и чувство связи с родной землёй, её природой и людьми.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языку заметна в точном выборе слов, выразительных образах, пословицах, афоризмах и особой интонации, которая помогает передать характер эпохи и автора.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литературы особенно важны произведения, где родная речь звучит как часть национальной культуры и помогает читателю почувствовать духовную связь поколений.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учат бережному отношению к слову: оно хранит память народа, передаёт ценности и делает любовь к Отечеству не абстрактной, а живой и личной.
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 и родному языку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любовь отличается от дружбы и симпатии
</a:t>
            </a:r>
            <a:endParaRPr lang="en-US" sz="271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разные чувства могут быть похожи внешне, но отличаются силой привязанности и степенью личной ответственности за другого человека.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выделяется самой высокой глубиной и устойчивостью; дружба и симпатия важны, но обычно не требуют такой полной самоотдачи.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интерпретация признаков чувств по материалам школьного литературного анализа, 2025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разлука, ожидание или опасность. Чувство проверяется терпением, умением прощать и сохранять доброе отношение даже в сложной ситуации.
</a:t>
            </a:r>
            <a:endParaRPr lang="en-US" sz="888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впервые сталкиваются с трудностью, где нужны верность, участие и забота. Именно здесь любовь начинает проявляться не словами, а готовностью помочь.
</a:t>
            </a:r>
            <a:endParaRPr lang="en-US" sz="870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побеждает равнодушие, а отношения укрепляются. Читатель видит, что любовь в литературе помогает героям стать лучше и сохранить человеческое достоинство.
</a:t>
            </a:r>
            <a:endParaRPr lang="en-US" sz="870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действует ради другого: защищает слабого, поддерживает близкого, отказывается от выгоды. Так любовь становится нравственным выбором.
</a:t>
            </a:r>
            <a:endParaRPr lang="en-US" sz="930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сказках, повестях и рассказах
</a:t>
            </a:r>
            <a:endParaRPr lang="en-US" sz="25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доброго слова к поступку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последовательность, в которой слово превращается в реальную поддержку и укрепляет отношения между героями.
</a:t>
            </a:r>
            <a:endParaRPr lang="en-US" sz="12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любовь меняет речь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Любящий человек чаще говорит мягко и уважительно: использует имена, тёплые обращения, слова поддержки и благодарности, чтобы не задеть собеседника.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появляются уменьшительно-ласкательные формы и спокойная интонация; даже короткая фраза звучит заботливо, если за ней стоит искреннее участие.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такая речь помогает показать близость героев, их доверие и готовность беречь друг друга не только чувствами, но и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любви в произведениях русской литературы
</a:t>
            </a:r>
            <a:endParaRPr lang="en-US" sz="220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писатели раскрывают любовь по-своему, но всегда связывают её с внутренним выбором героя.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автора любовь имеет свой оттенок, но везде она меняет судьбу героя и помогает увидеть его нравственную сущность.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русской классической литературы, изучаемые в школе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нравственные качества поддерживают любовь
</a:t>
            </a:r>
            <a:endParaRPr lang="en-US" sz="238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сильное чувство нуждается в ежедневной поддержке: в точности слов, умении слышать другого и готовности не ставить себя выше близкого человека.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уважение и доверие: без них любовь теряет прочность и превращается в формальность.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нравственных качеств по произведениям русской литературы и школьным наблюдениям, 2025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вместо длинного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пишет: «Как ты? Я рядом, если что». В этих простых словах слышны внимание и участие. Даже одно сообщение в телефоне может поддержать сильнее, чем длинная, но пустая фраза.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 в чате как знак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люди часто отправляют смайлы, фотографии и реакции. За ними скрывается желание ответить, порадовать и не оставить близкого без отклика, даже если разговор идёт очень коротко.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Голосовое, которое хранит интонацию
</a:t>
            </a:r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голосовое сообщение передаёт больше, чем текст: в нём слышны тепло, улыбка и волнение. Такой способ общения помогает почувствовать живую человеческую близость, а не только набор букв на экране.
</a:t>
            </a:r>
            <a:endParaRPr lang="en-US" sz="1314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современной речи и цифровом общении
</a:t>
            </a:r>
            <a:endParaRPr lang="en-US" sz="21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проявляется в точном слове и поступке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убеждает: любовь узнаётся не по громким фразам, а по бережной интонации, верности, ответственности и реальной помощи. Именно так она становится силой, которая меняет человека.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2026-05-23T03:02:40Z</dcterms:created>
  <dcterms:modified xsi:type="dcterms:W3CDTF">2026-05-23T03:02:40Z</dcterms:modified>
</cp:coreProperties>
</file>