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многолетняя мерзлота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Замёрзшая часть Земли, которая хранит воду и меняется вместе с климатом.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6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сейчас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мерзлота — чувствительные индикаторы потепления. Их изменения уже влияют на реки, почвы, дороги и дома, особенно в горах и на севере.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криосфера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7"/>
            <a:ext cx="2596083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криосферы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Криосфера объединяет все природные формы льда и снега на Земле. Она включает снежный покров, ледники, морской и озёрный лёд, а также многолетнюю мерзлоту.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696" y="1563687"/>
            <a:ext cx="2648320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света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поверхности хорошо отражают солнечный свет. Благодаря этому криосфера помогает Земле не нагреваться слишком быстро и поддерживает более устойчивый климат.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7855" y="1563687"/>
            <a:ext cx="2648320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пресной воды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снег накапливают пресную воду на долгие периоды. Весной и летом эта вода постепенно возвращается в реки, озёра и почвы.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21772" y="2958305"/>
            <a:ext cx="4000571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криосфера сокращается, поверхность темнеет и сильнее нагревается. Это меняет круговорот воды, температуру поверхности и условия жизни растений и животных.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30338" y="2958305"/>
            <a:ext cx="408106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перемен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состоянию криосферы учёные судят о том, как быстро меняется климат. Поэтому её наблюдение важно для прогноза будущих природных процессов.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216" y="1884065"/>
            <a:ext cx="2000830" cy="25357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ледник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Накопление снега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суше выпадает снег и накапливается год за годом. Если за зиму и лето его прибавляется больше, чем успевает растаять, начинается рост ледника.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Уплотнение и лед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давлением нижние слои снега уплотняются, превращаясь в фирн, а затем в плотный лед. Так образуется массив, который уже может медленно двигаться.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Движение ледника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собственной тяжести ледник течёт вниз по склону. У него выделяют зону питания, зону стока и язык — нижнюю вытянутую часть.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снег становится ледником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снег проходит стадии уплотнения и превращается в ледник.
</a:t>
            </a:r>
            <a:endParaRPr lang="en-US" sz="26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ледники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ледники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ледники формируются высоко в горах, где холоднее и снег может сохраняться много лет. Они встречаются в Альпах, Гималаях, Андах и других высокогорных районах.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Гренландия и Антарктида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ледники занимают огромные площади на суше. Самые крупные из них находятся в Гренландии и Антарктиде, где холод держится почти круглый год.
</a:t>
            </a:r>
            <a:endParaRPr lang="en-US" sz="1151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сохранения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существуют там, где снег накапливается быстрее, чем тает. Поэтому их границы зависят не только от широты, но и от высоты, осадков и температуры.
</a:t>
            </a:r>
            <a:endParaRPr lang="en-US" sz="11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и морской лёд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внешнего вида не означает одинаковое происхождение и поведение этих льдов.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важны как запасы пресной воды, а морской лёд — как часть океанической среды; их нельзя путать по виду.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 ледниках и морском льде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208" y="1569245"/>
            <a:ext cx="1713264" cy="2919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многолетняя мерзлота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8" dirty="0"/>
          </a:p>
        </p:txBody>
      </p:sp>
      <p:sp>
        <p:nvSpPr>
          <p:cNvPr id="12" name="Text 2"/>
          <p:cNvSpPr txBox="1"/>
          <p:nvPr/>
        </p:nvSpPr>
        <p:spPr>
          <a:xfrm>
            <a:off x="525179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 это такое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мерзлота — это не просто замёрзшая земля, а грунт и породы, которые остаются холодными не меньше двух лет подряд. Внутри них часто есть ледяные включения.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230228" y="2551753"/>
            <a:ext cx="130601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Состав и мощность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может быть очень глубокой и мощной, особенно в северных районах. В её толще встречаются лёд, песок, камни и слои разных мерзлых пород.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52253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Деятельный слой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верхняя часть мерзлоты оттаивает и образует деятельный слой. Он прогревается и просыхает сильнее всего, поэтому именно здесь происходят сезонные изменения.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652582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Постоянный холод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этого слоя грунт остаётся мерзлым постоянно. Такая устойчивость влияет на строительство, движение воды в почве и сохранность природных ландшафтов.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216" y="1884065"/>
            <a:ext cx="2000830" cy="25357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 мерзлоты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Верхний слой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расположен деятельный слой: летом он оттаивает, а зимой снова промерзает. Его толщина меняется в зависимости от температуры, снега и растительности.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Мёрзлая основа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лежит многолетняя мерзлота, которая сохраняет низкую температуру годами. Именно она служит основой для многих северных ландшафтов и построек.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Лёд в грунте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могут быть линзы льда и промёрзшие породы. Когда они начинают таять, объем грунта уменьшается, и поверхность может проседать.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и сезонное промерзание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эти слои ведут себя по-разному в течение года и в долгосрочной перспективе.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 — устойчивость: мерзлота сохраняется постоянно, а сезонный слой каждый год проходит полный цикл замерзания и оттаивания.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 криосфере и сезонном промерзании грунта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на 2 °C уже заметно ускоряет деградацию льда и мерзлоты, потому что уменьшается запас холода и поверхность быстрее поглощает тепло.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Sixth Assessment Report (AR6), 2021–2023.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°C
</a:t>
            </a:r>
            <a:pPr algn="l" indent="0" marL="0">
              <a:lnSpc>
                <a:spcPct val="9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рост средней температуры сильно ускоряет таяние и ослабляет устойчивость замерзших ландшафтов.
</a:t>
            </a:r>
            <a:endParaRPr lang="en-US" sz="7391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меняет не только лед, но и энергию поверхности: чем меньше белых участков, тем сильнее прогрев и тем быстрее идет дальнейшее таяние.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поверхности отражают гораздо больше солнечной энергии, а темные нагреваются сильнее. Поэтому оголение льда и почвы запускает самоускоряющийся процесс потепления.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и обратные связи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8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Earth Observatory; National Snow and Ice Data Center. Типичные значения альбедо, справочные данные.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69% пресной воды на Земле заключено в ледниках и ледяных щитах, поэтому их таяние напрямую влияет на речной сток и водные запасы.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USGS, The World’s Water; NASA Earth Observatory.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69%
</a:t>
            </a:r>
            <a:pPr algn="l" indent="0" marL="0">
              <a:lnSpc>
                <a:spcPct val="9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них хранится основная часть земной пресной воды в замороженном виде.
</a:t>
            </a:r>
            <a:endParaRPr lang="en-US" sz="7391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изменения температуры сдвигают границы обитания холодолюбивых видов, а вместе с ними меняются условия питания, укрытия и размножения.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Special Report on the Ocean and Cryosphere in a Changing Climate, 2019.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°C
</a:t>
            </a:r>
            <a:pPr algn="l" indent="0" marL="0">
              <a:lnSpc>
                <a:spcPct val="9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такого повышения бывает достаточно, чтобы нарушить привычные сроки жизни многих северных организмов.
</a:t>
            </a:r>
            <a:endParaRPr lang="en-US" sz="7391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8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инфраструктуры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Просадка основания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мерзлый грунт оттаивает, его объем и прочность уменьшаются. Основания зданий теряют опору, и даже небольшая просадка может вызвать перекосы стен и полов.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Асфальт и бетон особенно уязвимы на неустойчивом основании. Появляются трещины, волны и провалы, из-за чего растут расходы на содержание транспортной сети.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полосы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Сваи, вмонтированные в мерзлоту, рассчитаны на стабильную температуру. При потеплении они могут смещаться, а сооружения — терять устойчивость и требовать срочного ремонта.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Сваи и опоры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и кабели деформируются при подвижках грунта. Это приводит к утечкам, обрывам связи и авариям, которые трудно устранять в удаленных северных районах.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Коммуникации под землей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вечной мерзлоты даже небольшое повышение температуры может повредить здания и дороги: при оттаивании грунт теряет устойчивость, а ремонт становится все более частым.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AR6; научно-образовательные материалы о деградации многолетней мерзлоты в Арктике и Сибири.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1–2 °C
</a:t>
            </a:r>
            <a:pPr algn="l" indent="0" marL="0">
              <a:lnSpc>
                <a:spcPct val="9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такого потепления достаточно, чтобы заметно увеличить риск просадки на участках с подземным льдом.
</a:t>
            </a:r>
            <a:endParaRPr lang="en-US" sz="7391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5" y="3327084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0736" y="3327084"/>
            <a:ext cx="22755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из космоса
</a:t>
            </a:r>
            <a:pPr algn="l" indent="0" marL="0">
              <a:lnSpc>
                <a:spcPct val="90000"/>
              </a:lnSpc>
              <a:buNone/>
            </a:pPr>
            <a:r>
              <a:rPr lang="en-US" sz="64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увидеть, где уменьшается площадь льда, меняется снежный покров и смещаются границы ледников. Это дает карту изменений на больших территориях сразу, а не только в одной точке.
</a:t>
            </a:r>
            <a:endParaRPr lang="en-US" sz="1288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измерения
</a:t>
            </a:r>
            <a:pPr algn="l" indent="0" marL="0">
              <a:lnSpc>
                <a:spcPct val="90000"/>
              </a:lnSpc>
              <a:buNone/>
            </a:pPr>
            <a:r>
              <a:rPr lang="en-US" sz="64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Метеостанции и датчики погоды фиксируют температуру воздуха, осадки и продолжительность теплого сезона. Эти данные показывают, какие климатические условия ускоряют таяние или оттаивание грунта.
</a:t>
            </a:r>
            <a:endParaRPr lang="en-US" sz="1288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Скважины в грунте
</a:t>
            </a:r>
            <a:pPr algn="l" indent="0" marL="0">
              <a:lnSpc>
                <a:spcPct val="90000"/>
              </a:lnSpc>
              <a:buNone/>
            </a:pPr>
            <a:r>
              <a:rPr lang="en-US" sz="64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Скважины в мерзлоте позволяют измерять температуру на разной глубине и видеть, как далеко проникло летнее тепло. Так ученые оценивают стабильность грунта и прогнозируют просадки.
</a:t>
            </a:r>
            <a:endParaRPr lang="en-US" sz="1288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 и снег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Термометры и маркеры на ледниках показывают скорость движения льда, толщину снега и темпы таяния. По ним можно сравнивать разные годы и замечать опасные ускорения.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8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изменения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снижать риски
</a:t>
            </a:r>
            <a:pPr algn="l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наблюдения за участком к инженерным решениям и уменьшению потепления, которое ускоряет деградацию льда и мерзлоты.
</a:t>
            </a:r>
            <a:endParaRPr lang="en-US" sz="25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8" dirty="0"/>
          </a:p>
        </p:txBody>
      </p:sp>
      <p:sp>
        <p:nvSpPr>
          <p:cNvPr id="11" name="Text 2"/>
          <p:cNvSpPr txBox="1"/>
          <p:nvPr/>
        </p:nvSpPr>
        <p:spPr>
          <a:xfrm>
            <a:off x="525175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криосферу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Назовите, что относится к криосфере: ледники, снег, морской лед или всё перечисленное. Вопрос помогает вспомнить, что криосфера — это вся замерзшая вода Земли.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230227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и морской лед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два объекта: один лежит на суше и движется, другой плавает в океане. Этот вопрос проверяет, чем ледник отличается от морского льда.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952255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альбедо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Объясните, почему светлая поверхность нагревается слабее темной. Так проверяется понимание альбедо — способности отражать солнечный свет.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652587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таяние ускоряется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таяние льда может усиливать дальнейшее потепление? Здесь нужно вспомнить про положительную обратную связь и потемнение поверхности.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343781" y="1910900"/>
            <a:ext cx="1305900" cy="24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опасна просадка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когда мерзлый грунт проседает под домами и дорогами? Ответ показывает, какие проблемы возникают для зданий, труб и транспорта.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хранилища Земли: почему это важно помнить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многолетняя мерзлота — не просто лед и холод, а важные части климата и жизни северных регионов. Их изменения нужно наблюдать, понимать и учитывать заранее.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2026-07-26T18:01:37Z</dcterms:created>
  <dcterms:modified xsi:type="dcterms:W3CDTF">2026-07-26T18:01:37Z</dcterms:modified>
</cp:coreProperties>
</file>