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 картинке и слова, которые помогают найти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рассказывать по картинке и точно указывать, где что находится.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картинка учит замечать героев, действия и порядок событий. Слова для обозначения места помогают не путать предметы. Такие задания развивают внимание, память и связную устную речь.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первокласснику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344" y="2529223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3531" y="2528378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3750" y="3116978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сюжетная картинка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становится понятнее, если назвать, где происходит событие. Это может быть двор, комната, парк, класс или другое знакомое место.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всегда есть действующие лица. Нужно заметить, кто изображён, как они выглядят и чем заняты, чтобы рассказ получился точным и живым.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картинка показывает маленькое происшествие или действие. Важно понять, что случилось сначала, что происходит сейчас и чем всё заканчивается.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рассказа важны не только отдельные предметы, но и их связь. Нужно увидеть, кто что делает, что находится рядом и как всё связано между собой.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деталей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хороший рассказ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нужно назвать героев и место действия. Затем можно коротко сказать, что происходит на картинке. Так слушателю сразу ясно, о чём идёт речь.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 порядок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стоит отметить результат или завершение события. Предложения должны следовать одно за другим без скачков, чтобы рассказ звучал спокойно и понятно.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сюжетной картинкой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не пропустить важные детали и построить связный рассказ.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главного героя или самое заметное событие. Именно вокруг этого строится весь рассказ, чтобы не потеряться среди мелочей.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добавить важные детали: фон, одежду, настроение, мелкие предметы и выражения лиц. Они помогают сделать описание точным и интересным.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начинать с главного, рассказ получается собранным и понятным. Тогда слушатель сразу понимает, что на картинке самое важное.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находится самое главное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место предмета
</a:t>
            </a:r>
            <a:endParaRPr lang="en-US" sz="311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для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используют слова: слева, справа, выше, ниже, над, под, перед, за, между, рядом, в центре, на краю. Они показывают, где находится один предмет относительно другого.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описание аккуратным и понятным. Без них легко запутаться, а с ними картинка сразу «собирается» в ясную картину.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выбранная точка зрения помогает не путать стороны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менять направление во время описания, стороны не перепутаются. Смотреть нужно всё время с одной точки — тогда мяч останется слева, а дерево справа.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приём работы с сюжетной картинкой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рассказ по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не забыть важные детали и выстроить рассказ последовательно.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связного рассказа
</a:t>
            </a:r>
            <a:endParaRPr lang="en-US" sz="2934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назвать начало события. Оно подсказывает, с чего всё началось, и сразу настраивает слушателя на порядок.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помогает не пропустить важное действие. Оно связывает предложения и делает рассказ плавным, без резких скачков.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и потому что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завершение и объяснение причины. Благодаря им рассказ звучит цельно, а не как набор отдельных фраз.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 затем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произошло дальше. С ними предложения идут друг за другом, как шаги маленькой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точно называть действия героев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помогают увидеть, что делает каждый герой: идёт, бежит, играет, несёт, читает, рисует. Тогда рассказ становится живым и понятным, а не похожим на набор скучных слов.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движение важно: кто-то смотрит, улыбается, помогает, прыгает или строит. Такие слова показывают не только действие, но и настроение героев, словно картинка начинает говорить.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325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3125" y="1736750"/>
            <a:ext cx="2137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точного описания места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«кошка под столом», сразу ясно, где она находится. Слушатель легко представляет картинку и не путает предметы, потому что место названо точно.
</a:t>
            </a:r>
            <a:endParaRPr lang="en-US" sz="1277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«книга на парте» помогает заметить, что предмет лежит сверху и не рядом. Такое описание короткое, но очень точное, как хорошая подсказка для глаз.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деревом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«птичка над деревом» показывают положение выше другого предмета. Без них описание было бы не таким ясным, а с ними картинка сразу складывается в голове.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«девочка между скамейкой и деревом», нужно сравнить сразу два ориентира. Это помогает точно назвать место и не перепутать, где стоит герой.
</a:t>
            </a:r>
            <a:endParaRPr lang="en-US" sz="12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слово, которое называет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выбрать точное слово и составить правильное предложение по картинке.
</a:t>
            </a:r>
            <a:endParaRPr lang="en-US" sz="27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замечают развитие: что делают герои, как меняется их положение и что происходит дальше. Картинка словно показывает движение событий, а не только один момент.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начало действия: кто появился первым, что уже было сделано или что стало причиной события. Это помогает понять, с чего начинается маленькая история.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видно результат: что получилось, чем завершилось действие и как изменилось изображение. Так рассказ становится последовательным и не скачет туда-сюда, как мячик.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порядок событий на картинке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Полное предложение сразу отвечает на несколько вопросов: кто изображён, что он делает и где находится. Получается понятный ответ без обрывков и лишних догадок.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предложения вместо коротких ответов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предложения легко соединять словами сначала, потом, наконец. Тогда рассказ звучит плавно и аккуратно, как одна маленькая история, а не как россыпь коротких фраз.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и способы их избежать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затрудняется с рассказом по картинке, помогает короткая проверка каждого шага перед ответом.
</a:t>
            </a:r>
            <a:endParaRPr lang="en-US" sz="285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назови, кто изображён на картинке. Это сразу задаёт тему рассказа и помогает слушателю не теряться среди героев и предметов.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рассказа для первоклассника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скажи, где происходит действие. Можно назвать место и отметить важный предмет рядом, чтобы картина стала точнее и понятнее.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Далее расскажи, что делают герои. Лучше использовать точные глаголы и не забывать про маленькие, но важные движения.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конце скажи, чем всё заканчивается. Так рассказ получится законченным, а не оборвётся на самом интересном месте.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рассказ получается хорошим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 строится из точных слов, связанных между собой. В нём ясно слышно, кто действует, что происходит и где находится каждый предмет или герой.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рассказе нет лишних повторов и перескоков с мысли на мысль. Он звучит как маленькая история, которую приятно слушать и легко представить.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готовый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коротким вопросам помогает сделать устный ответ полным, точным и аккуратным.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картинка становится рассказом!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двух уроках вы учились замечать главное, находить предметы и точно говорить, где они находятся. Теперь сюжетная картинка не молчит, а превращается в понятный и аккуратный рассказ.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2026-05-21T15:44:31Z</dcterms:created>
  <dcterms:modified xsi:type="dcterms:W3CDTF">2026-05-21T15:44:31Z</dcterms:modified>
</cp:coreProperties>
</file>