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Европы к индустриальному миру, науке и новым правам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эпоха модернизации в странах Запада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 стал центром модернизации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соединились торговый рост, денежная экономика, морская экспансия и конкуренция государств. Частная собственность, банки, мануфактуры и относительная политическая свобода создали условия для ускоренного обновления общества и хозяйства.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 мировая торговля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экспедиции к Индии и Америке открыли новые пути торговли, связав Европу с ранее недоступными регионами и расширив горизонты экономического обмена.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из Америки и колониальные товары — сахар, табак, хлопок, пряности — резко увеличили оборот европейской торговли и укрепили позиции океанических держав.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уступили лидерство Нидерландам, Англии и Франции, где быстрее развивались судоходство, кредит, страхование и торговые компании.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Сложились единый мировой рынок и колониальная система, а европейская экономика всё сильнее зависела от дальних поставок сырья и заморских прибылей.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Реформация: раскол христианской Европы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1517 году Мартин Лютер выступил против продажи индульгенций и злоупотреблений церкви. Его протест быстро превратился в широкое религиозное движение, изменившее карту Европы.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Лютеранство, кальвинизм и англиканство укрепились в разных странах, разрушив прежнее религиозное единство Запада и усилив конфессиональное разнообразие.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Протестантская этика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личной ответственности, трудовой дисциплины и грамотности получили дополнительный импульс. Для многих обществ это стало важным культурным ресурсом модернизации.
</a:t>
            </a:r>
            <a:endParaRPr lang="en-US" sz="989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XVI–XVII веков ослабили влияние папства и подтолкнули монархов к укреплению собственной власти, чтобы удержать порядок внутри страны.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ускорила формирование государств с более чёткими границами, единым управлением и политической самостоятельностью, что изменило баланс сил в Европе.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ремесла к фабрике: этапы промышленного переворота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ручного производства к машинной фабрике в Англии XVIII века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 городов в XVIII–XIX веках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шла неравномерно: сначала усиливались мануфактуры и угледобыча, затем стремительно росли транспорт и крупные города.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показатели резко ускоряются после 1760-х годов, что отражает переход к машинному производству, расширению рынка и транспортной революции.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по исторической динамике индустриализации Англии и Западной Европы, XVIII–XIX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модернизации в странах Запада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модернизация шла разными путями, но приводила к сходным результатам: росту промышленности, власти буржуазии и усилению государства.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Различались темпы и механизмы, но везде модернизация укрепляла рынок, промышленность и новые формы политической организации.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стран Запада XVIII–XIX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19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54617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и новая картина мира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 Галилей изменили представление о Вселенной, показав, что Земля не является центром мироздания. Это подорвало старые авторитеты и открыло путь научному исследованию природы.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всё меньше опиралась на традицию и всё больше — на наблюдение, опыт и проверяемый вывод. Такой подход сделал знания полезными для техники, навигации и инженерии.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 Декарт утвердили мысль о закономерности мира, который можно описывать формулами и рассчётами. Это усилило веру в прогресс и практическую силу разума.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разум, права и общественный договор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Локк: права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рассматривал человека как носителя естественных прав и утверждал, что власть должна быть ограничена общественным договором. Эти идеи вдохновляли сторонников конституционного строя и стали важной основой либеральной политической мысли в Европе и Америке.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и Вольтер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Монтескьё обосновал необходимость разделения властей, чтобы предотвратить произвол государства. Вольтер выступал против религиозной нетерпимости и защищал свободу мысли, подчеркивая значение образования, критики и терпимости для общественного развития.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Руссо: народ и 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поставил в центр политики народ как источник верховной власти. Его идеи о гражданском равенстве и участии общества в принятии решений повлияли на революции, конституции и современную демократическую культуру.
</a:t>
            </a:r>
            <a:endParaRPr lang="en-US" sz="10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западного общества в XVIII–XIX веках
</a:t>
            </a:r>
            <a:endParaRPr lang="en-US" sz="212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постепенно переносила центр жизни из деревни в город, меняя привычные способы труда, богатства и социальной мобильности.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рабочих и буржуазии означает переход к индустриальному обществу, где экономическая сила всё меньше совпадает с традиционным сословным статусом.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социальной структуры Западной Европы и США XVIII–XIX веков; условные доли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и централизованное государство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XVI–XVIII веках власть королей во Франции, Испании и Австрии заметно укрепилась. Монарх становился главным источником закона, а управление страной всё чаще зависело от двора и назначенных им чиновников.
</a:t>
            </a:r>
            <a:endParaRPr lang="en-US" sz="926" dirty="0"/>
          </a:p>
        </p:txBody>
      </p:sp>
      <p:sp>
        <p:nvSpPr>
          <p:cNvPr id="13" name="Text 3"/>
          <p:cNvSpPr txBox="1"/>
          <p:nvPr/>
        </p:nvSpPr>
        <p:spPr>
          <a:xfrm>
            <a:off x="2000877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Абсолютистские государства содержали регулярные армии и флот, что требовало крупных расходов и строгого контроля над ресурсами. Военная мощь превращалась в главный инструмент внешней политики и соперничества между державами.
</a:t>
            </a:r>
            <a:endParaRPr lang="en-US" sz="913" dirty="0"/>
          </a:p>
        </p:txBody>
      </p:sp>
      <p:sp>
        <p:nvSpPr>
          <p:cNvPr id="14" name="Text 4"/>
          <p:cNvSpPr txBox="1"/>
          <p:nvPr/>
        </p:nvSpPr>
        <p:spPr>
          <a:xfrm>
            <a:off x="3731753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 налоги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опиралась на разветвлённый аппарат чиновников, собирающих налоги, ведающих судами и контролирующих провинции. Такая система уменьшала самостоятельность сословий и усиливала подчинение местных земель центральной власти.
</a:t>
            </a:r>
            <a:endParaRPr lang="en-US" sz="884" dirty="0"/>
          </a:p>
        </p:txBody>
      </p:sp>
      <p:sp>
        <p:nvSpPr>
          <p:cNvPr id="15" name="Text 5"/>
          <p:cNvSpPr txBox="1"/>
          <p:nvPr/>
        </p:nvSpPr>
        <p:spPr>
          <a:xfrm>
            <a:off x="5462642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Меркантилизм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абсолютизма поддерживала вывоз товаров, ограничивала импорт и поощряла накопление золота и серебра. Государство стремилось увеличить доходы казны и укрепить позиции национальной торговли на внешних рынках.
</a:t>
            </a:r>
            <a:endParaRPr lang="en-US" sz="887" dirty="0"/>
          </a:p>
        </p:txBody>
      </p:sp>
      <p:sp>
        <p:nvSpPr>
          <p:cNvPr id="16" name="Text 6"/>
          <p:cNvSpPr txBox="1"/>
          <p:nvPr/>
        </p:nvSpPr>
        <p:spPr>
          <a:xfrm>
            <a:off x="7193549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помогала быстрее мобилизовать людей, деньги и оружие для войн и колониальной экспансии. Именно поэтому централизованные монархии лучше выдерживали конкуренцию за территории, торговые пути и заморские владения.
</a:t>
            </a:r>
            <a:endParaRPr lang="en-US" sz="8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Буржуазия, капитал и новые экономические отношения
</a:t>
            </a:r>
            <a:endParaRPr lang="en-US" sz="2355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финансовые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страховые компании, биржи и акционерные общества сделали капитал самостоятельной силой экономики. Деньги можно было не только хранить, но и направлять в рискованные, однако прибыльные предприятия и дальнюю торговлю.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вкладывала средства в мануфактуры, морской флот, добычу сырья и транспорт. Прибыль стала зависеть не от сословного статуса, а от умения рационально использовать капитал, труд и рыночную конъюнктуру.
</a:t>
            </a:r>
            <a:endParaRPr lang="en-US" sz="898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цеховых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постепенно вытеснял старые цеховые правила, ограничивавшие число мастеров, объёмы выпуска и способы работы. Конкуренция поощряла специализацию, расширение производства и поиск более дешёвых и эффективных технологий.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как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богатство всё чаще измерялось не землёй и происхождением, а доходом, оборотом и инвестированием. Так складывались капиталистические отношения, которые стали основой экономической модернизации Запада.
</a:t>
            </a:r>
            <a:endParaRPr lang="en-US" sz="8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промышленного переворота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изобретение решало узкую производственную задачу, но вместе они создали новую систему фабричного труда, в которой машина стала главным источником роста выпуска.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новшеств показывает переход от ручного труда к механизированному производству и транспорту, ускоривший индустриализацию и связавший фабрику с железной дорогой.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Нового времени; даты изобретений: 1764, 1769, 1785, начало XIX века.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проблемы индустриального общества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Манчестер, Париж и Берлин быстро расширялись благодаря притоку населения из деревни. Города притягивали работой и заработком, но не успевали обеспечивать жильём, водой и санитарной инфраструктурой.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Перенаселённые кварталы, дым фабрик и нехватка чистой воды создавали среду для болезней и высокой смертности. Повседневная жизнь рабочих становилась зависимой от нестабильного заработка и дороговизны основных товаров.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широко применялись женский и детский труд, а рабочий день нередко превышал двенадцать часов. Рабочие мало влияли на условия найма, поскольку владельцы предприятий контролировали производство и оплату.
</a:t>
            </a:r>
            <a:endParaRPr lang="en-US" sz="958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ответы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индустриального труда вызвала рост профсоюзов, забастовок и рабочих движений. Постепенно появились законы, ограничивавшие детский труд, продолжительность рабочего дня и самые крайние формы эксплуатации.
</a:t>
            </a:r>
            <a:endParaRPr lang="en-US" sz="9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правам: путь революций Нового времени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финансовые и социальные кризисы приводили к политическим преобразованиям и расширению гражданских прав.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модернизации в ведущих странах Запада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направления модернизации в четырёх странах и показывает, как разные политические и экономические условия приводили к сходным результатам.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темпах и путях, все страны пришли к росту производительности, усилению городов, расширению рынка труда и изменению социальной структуры.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истории Западной Европы и США XIX века.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Нового времени: от барокко к реализму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стремилось впечатлить зрителя масштабом, контрастами и эмоциональной напряжённостью. В архитектуре, живописи и музыке оно подчёркивало величие, религиозное чувство и драматизм человеческой жизни.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опирался на идеалы порядка, меры и гармонии. Он стремился показать разумную организацию мира и воспитывал вкус к ясности формы, строгим правилам и гражданской ответственности.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обратился к повседневной жизни, труду и социальным конфликтам. Художники и писатели всё чаще изображали не идеальных героев, а обычных людей в меняющемся индустриальном обществе.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 Нового времени всё заметнее сосредотачивались на личности, её выборе и месте в обществе. Культура становилась способом осмыслить не только веру, но и современную жизнь.
</a:t>
            </a:r>
            <a:endParaRPr lang="en-US" sz="10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66" y="2703400"/>
            <a:ext cx="2780569" cy="217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Колонии, ресурсы и неравенство в мировом масштабе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сахар и хлопок
</a:t>
            </a:r>
            <a:pPr algn="ctr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порты богатели на потоках серебра, сахара, табака и хлопка, поступавших из заморских территорий. За витринами процветания стояли морские перевозки, плантационное хозяйство и подчинение целых регионов интересам метрополий. Именно эти товары связывали европейский рынок с колониями и делали торговлю по-настоящему глобальной.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людьми
</a:t>
            </a:r>
            <a:pPr algn="ctr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 стала одной из самых мрачных сторон эпохи. Миллионы людей были насильно вывезены из Африки, а их труд использовался на плантациях Америки, где он приносил огромную прибыль европейским державам. Эта система разрушала семьи, общества и демографическое равновесие целых регионов.
</a:t>
            </a:r>
            <a:endParaRPr lang="en-US" sz="853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мирового неравенства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ускоряла накопление капитала в Европе, но одновременно закрепляла зависимость и отставание многих территорий. Неравный обмен, насилие и разрушение традиционных укладов породили длительные конфликты, следы которых заметны и в последующие века. Поэтому модернизация Запада имела не только созидательную, но и трагическую сторону.
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модернизации Запада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не действовали по отдельности: научные идеи, рынки и политика усиливали друг друга, создавая условия для ускоренного экономического роста и социальных перемен.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модернизацию вели прежде всего технологии и расширение рынка, а затем усиливали научные, политические и финансовые изменения.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курса по истории Нового времени; схема факторов модернизации.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изменило Запад навсегда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превратило Европу и Северную Америку в индустриальный мир национальных государств, рынков и правовых институтов. Наука, капитал и гражданские свободы стали его долговечной основой.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2026-06-01T06:12:40Z</dcterms:created>
  <dcterms:modified xsi:type="dcterms:W3CDTF">2026-06-01T06:12:40Z</dcterms:modified>
</cp:coreProperties>
</file>