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image" Target="../media/image-11-13.png"/><Relationship Id="rId14" Type="http://schemas.openxmlformats.org/officeDocument/2006/relationships/image" Target="../media/image-11-14.png"/><Relationship Id="rId15" Type="http://schemas.openxmlformats.org/officeDocument/2006/relationships/image" Target="../media/image-11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image" Target="../media/image-17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8492" y="371225"/>
            <a:ext cx="3412716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Закаливание: биологическая основа, польза и правила безопасности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тренировать организм без вреда и зачем нужна постепенность?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Закаливание на уроках биологии: зачем это важно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Закаливание помогает понять, как кожа, сосуды и нервная система поддерживают постоянство внутренней среды. Это наглядный пример приспособления организма к условиям, которые меняются каждый день.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закаливание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982825" y="1266143"/>
            <a:ext cx="6559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Закаливание — это не разовое обливание холодной водой, а регулярная тренировка организма с помощью воздуха, воды, солнца и умеренного охлаждения.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982825" y="1039425"/>
            <a:ext cx="6559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одно действие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982825" y="4333949"/>
            <a:ext cx="6559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процедур зависит от возраста, самочувствия и состояния здоровья, поэтому закаливание должно быть разумным и безопасным.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982825" y="4107236"/>
            <a:ext cx="6559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Учитывается здоровье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1982825" y="3566995"/>
            <a:ext cx="6559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сохраняется только при систематических процедурах: редкие попытки не формируют устойчивой привычки и не тренируют приспособительные реакции.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982825" y="3340282"/>
            <a:ext cx="6559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Регулярность даёт эффект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982825" y="2800041"/>
            <a:ext cx="6559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сильное воздействие сразу даёт стресс, а постепенное увеличение нагрузки позволяет коже, сосудам и нервной системе привыкать без перегрузки.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982825" y="2573329"/>
            <a:ext cx="6559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Постепенность важна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1982825" y="2033087"/>
            <a:ext cx="6559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задача закаливания — помочь системам терморегуляции быстрее и спокойнее реагировать на изменения температуры, сохраняя нормальную работу организма.
</a:t>
            </a:r>
            <a:endParaRPr lang="en-US" sz="1000" dirty="0"/>
          </a:p>
        </p:txBody>
      </p:sp>
      <p:sp>
        <p:nvSpPr>
          <p:cNvPr id="19" name="Text 11"/>
          <p:cNvSpPr txBox="1"/>
          <p:nvPr/>
        </p:nvSpPr>
        <p:spPr>
          <a:xfrm>
            <a:off x="1982825" y="1806375"/>
            <a:ext cx="6559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процесса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219566"/>
            <a:ext cx="4843800" cy="164546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закаливания и их влияние на организм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закаливания по-разному воздействуют на организм, но вместе формируют более устойчивую адаптацию к внешним условиям.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закаливания дополняют друг друга и лучше всего работают вместе с режимом дня.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«Закаливание»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00" y="2451183"/>
            <a:ext cx="8426700" cy="23206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организм реагирует на холод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80125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кратком охлаждении сосуды кожи сначала сужаются, чтобы уменьшить потерю тепла, а затем расширяются, помогая восстановить нормальное кровообращение.
</a:t>
            </a:r>
            <a:endParaRPr lang="en-US" sz="940" dirty="0"/>
          </a:p>
        </p:txBody>
      </p:sp>
      <p:sp>
        <p:nvSpPr>
          <p:cNvPr id="12" name="Text 3"/>
          <p:cNvSpPr txBox="1"/>
          <p:nvPr/>
        </p:nvSpPr>
        <p:spPr>
          <a:xfrm>
            <a:off x="480125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Сосудистый ответ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901025" y="1423384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регулярных процедурах реакция на холод становится менее резкой, и организм легче переносит перемену погоды, ветер и прохладный воздух.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901025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Привыкание к холоду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765950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быстро сообщает о смене температуры, поэтому тело может оперативно изменить работу сосудов и сохранить внутреннее равновесие.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765950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нервной системы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2623050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воспринимает холод как раздражитель и передаёт сигнал дальше, запускается защитная реакция, которая помогает организму не переохлаждаться.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2623050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кожи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принцип закаливания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безопасную последовательность: от проверки самочувствия до регулярного повторения процедур.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снижение температуры воды при водном закаливании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водного закаливания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отражает не скорость охлаждения, а последовательность мягких переходов, которые позволяют организму привыкать без резкого стресса.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Плавное снижение температуры безопаснее и помогает коже и сосудам адаптироваться лучше, чем резкий холод.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5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при закаливании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198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Процедуры допустимы только при хорошем самочувствии, нормальной температуре тела и отсутствии признаков болезни, сильной слабости или озноба.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635662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Оцените состояние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48033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 должен быть щадящим: прохладная вода, короткая прогулка или проветривание комнаты без резкой смены условий.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919208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Начинайте мягко
</a:t>
            </a:r>
            <a:endParaRPr lang="en-US" sz="1600" dirty="0"/>
          </a:p>
        </p:txBody>
      </p:sp>
      <p:sp>
        <p:nvSpPr>
          <p:cNvPr id="16" name="Text 6"/>
          <p:cNvSpPr txBox="1"/>
          <p:nvPr/>
        </p:nvSpPr>
        <p:spPr>
          <a:xfrm>
            <a:off x="495100" y="3571700"/>
            <a:ext cx="24600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воздействия, площадь охлаждения или разница температур должны меняться медленно, чтобы организм успевал адаптироваться без перегрузки.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35613" y="3101256"/>
            <a:ext cx="2378700" cy="32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Увеличивайте постепенно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6204900" y="3571700"/>
            <a:ext cx="24600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хронических заболеваниях, частых простудах или других особенностях здоровья закаливание нужно согласовать с врачом и родителями.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6245413" y="3101256"/>
            <a:ext cx="2378700" cy="32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Советуйтесь со взрослым
</a:t>
            </a:r>
            <a:endParaRPr lang="en-US" sz="1200" dirty="0"/>
          </a:p>
        </p:txBody>
      </p:sp>
      <p:sp>
        <p:nvSpPr>
          <p:cNvPr id="20" name="Text 10"/>
          <p:cNvSpPr txBox="1"/>
          <p:nvPr/>
        </p:nvSpPr>
        <p:spPr>
          <a:xfrm>
            <a:off x="3350000" y="3571700"/>
            <a:ext cx="24600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водных процедур кожу нужно вытереть насухо, а одежда должна соответствовать погоде и защищать от переохлаждения.
</a:t>
            </a:r>
            <a:endParaRPr lang="en-US" sz="1000" dirty="0"/>
          </a:p>
        </p:txBody>
      </p:sp>
      <p:sp>
        <p:nvSpPr>
          <p:cNvPr id="21" name="Text 11"/>
          <p:cNvSpPr txBox="1"/>
          <p:nvPr/>
        </p:nvSpPr>
        <p:spPr>
          <a:xfrm>
            <a:off x="3390512" y="3101256"/>
            <a:ext cx="2378700" cy="32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Согревайтесь после процедуры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75" y="2052170"/>
            <a:ext cx="4843800" cy="19802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и их последствия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600" y="4423500"/>
            <a:ext cx="34308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«Закаливание»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55350" y="1595275"/>
            <a:ext cx="28842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закаливании чаще всего связаны с поспешностью, нерегулярностью и игнорированием самочувствия.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5350" y="3164625"/>
            <a:ext cx="28842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опасные ошибки — резкость и отсутствие режима; безопасный результат даёт только постепенность.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00" y="924940"/>
            <a:ext cx="8426700" cy="20490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Закаливание воздухом в повседневной жизни
</a:t>
            </a:r>
            <a:endParaRPr lang="en-US" sz="2868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452275" y="3913725"/>
            <a:ext cx="1813800" cy="8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воздух дома помогает организму не привыкать к слишком тёплой и душной среде, а проветривание становится простой ежедневной привычкой.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52275" y="3583600"/>
            <a:ext cx="18138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Проветривайте комнату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872031" y="3913725"/>
            <a:ext cx="1813800" cy="8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Начинать лучше с коротких выходов на улицу, а затем понемногу увеличивать их продолжительность, чтобы закаливание было безопасным и полезным.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872031" y="3583600"/>
            <a:ext cx="18138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Увеличивайте время постепенно
</a:t>
            </a:r>
            <a:endParaRPr lang="en-US" sz="981" dirty="0"/>
          </a:p>
        </p:txBody>
      </p:sp>
      <p:sp>
        <p:nvSpPr>
          <p:cNvPr id="16" name="Text 6"/>
          <p:cNvSpPr txBox="1"/>
          <p:nvPr/>
        </p:nvSpPr>
        <p:spPr>
          <a:xfrm>
            <a:off x="2592194" y="3913725"/>
            <a:ext cx="1813800" cy="8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прогулки тренируют приспособление к прохладе, улучшают самочувствие и особенно важны для школьников, которые много времени проводят в помещении.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2592194" y="3583600"/>
            <a:ext cx="18138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Гуляйте каждый день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4732113" y="3913725"/>
            <a:ext cx="1813800" cy="8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тёплая одежда мешает телу привыкать к температуре воздуха, а удобная и подходящая по сезону одежда поддерживает свободу движений.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4732113" y="3583600"/>
            <a:ext cx="18138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Одевайтесь по погоде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50" y="1652981"/>
            <a:ext cx="360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2050" y="3375925"/>
            <a:ext cx="360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11950" y="3375925"/>
            <a:ext cx="225000" cy="36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44450" y="1688981"/>
            <a:ext cx="360000" cy="2880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процедуры: умывание, обтирание, душ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9" name="Text 2"/>
          <p:cNvSpPr txBox="1"/>
          <p:nvPr/>
        </p:nvSpPr>
        <p:spPr>
          <a:xfrm>
            <a:off x="502200" y="2218275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самый мягкий способ начать водное закаливание. Короткий контакт с прохладной водой помогает коже и сосудам привыкать к охлаждению без резкого стресса для организма.
</a:t>
            </a:r>
            <a:endParaRPr lang="en-US" sz="1300" dirty="0"/>
          </a:p>
        </p:txBody>
      </p:sp>
      <p:sp>
        <p:nvSpPr>
          <p:cNvPr id="20" name="Text 3"/>
          <p:cNvSpPr txBox="1"/>
          <p:nvPr/>
        </p:nvSpPr>
        <p:spPr>
          <a:xfrm>
            <a:off x="10739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Умывание прохладной водой
</a:t>
            </a:r>
            <a:endParaRPr lang="en-US" sz="1400" dirty="0"/>
          </a:p>
        </p:txBody>
      </p:sp>
      <p:sp>
        <p:nvSpPr>
          <p:cNvPr id="21" name="Text 4"/>
          <p:cNvSpPr txBox="1"/>
          <p:nvPr/>
        </p:nvSpPr>
        <p:spPr>
          <a:xfrm>
            <a:off x="502200" y="3941200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Душ можно использовать для плавного снижения температуры воды. Важно начинать с комфортного уровня, а затем уменьшать его небольшими шагами, следя за самочувствием и отсутствием дрожи.
</a:t>
            </a:r>
            <a:endParaRPr lang="en-US" sz="1206" dirty="0"/>
          </a:p>
        </p:txBody>
      </p:sp>
      <p:sp>
        <p:nvSpPr>
          <p:cNvPr id="22" name="Text 5"/>
          <p:cNvSpPr txBox="1"/>
          <p:nvPr/>
        </p:nvSpPr>
        <p:spPr>
          <a:xfrm>
            <a:off x="10739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Душ как постепенная тренировка
</a:t>
            </a:r>
            <a:endParaRPr lang="en-US" sz="1400" dirty="0"/>
          </a:p>
        </p:txBody>
      </p:sp>
      <p:sp>
        <p:nvSpPr>
          <p:cNvPr id="23" name="Text 6"/>
          <p:cNvSpPr txBox="1"/>
          <p:nvPr/>
        </p:nvSpPr>
        <p:spPr>
          <a:xfrm>
            <a:off x="4784600" y="3941200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водного воздействия организм быстрее восстанавливается, если сразу вытереться насухо и немного подвигаться. Так тело само вырабатывает тепло, а кожа не остаётся влажной и уязвимой для переохлаждения.
</a:t>
            </a:r>
            <a:endParaRPr lang="en-US" sz="1136" dirty="0"/>
          </a:p>
        </p:txBody>
      </p:sp>
      <p:sp>
        <p:nvSpPr>
          <p:cNvPr id="24" name="Text 7"/>
          <p:cNvSpPr txBox="1"/>
          <p:nvPr/>
        </p:nvSpPr>
        <p:spPr>
          <a:xfrm>
            <a:off x="53563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Согревание после процедуры
</a:t>
            </a:r>
            <a:endParaRPr lang="en-US" sz="1400" dirty="0"/>
          </a:p>
        </p:txBody>
      </p:sp>
      <p:sp>
        <p:nvSpPr>
          <p:cNvPr id="25" name="Text 8"/>
          <p:cNvSpPr txBox="1"/>
          <p:nvPr/>
        </p:nvSpPr>
        <p:spPr>
          <a:xfrm>
            <a:off x="4784600" y="2218251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процедуры действуют точечно и легко дозируются по времени. Они особенно полезны на начальном этапе, потому что тренируют реакцию кожи на холод и не требуют сложной подготовки.
</a:t>
            </a:r>
            <a:endParaRPr lang="en-US" sz="1252" dirty="0"/>
          </a:p>
        </p:txBody>
      </p:sp>
      <p:sp>
        <p:nvSpPr>
          <p:cNvPr id="26" name="Text 9"/>
          <p:cNvSpPr txBox="1"/>
          <p:nvPr/>
        </p:nvSpPr>
        <p:spPr>
          <a:xfrm>
            <a:off x="53563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Обтирание и обливание ног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Закаливание в разные сезоны года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презентации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Закаливание полезно не только в холодный период: каждый сезон требует своей формы нагрузки и помогает организму поддерживать привычку к свежему воздуху и движению.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Равная значимость сезонов показывает, что закаливание работает как постоянная привычка, а не как временная мера только на зиму.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Солнце, свет и безопасное пребывание на улице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270275" y="3160505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время на улице постепенно увеличивают, сочетая свет, тень и питьевой режим. Головной убор и спокойный темп остаются обязательными.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70275" y="2647513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Дозированное пребывание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47175" y="2688230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жару выбирают вечер или утро, а при сильном солнце уходят в тень. Это снижает риск ожога кожи и сохраняет пользу прогулки.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047175" y="2175237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перегрева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493375" y="3627730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Начинают с короткой прогулки в часы, когда солнце мягче. В это время легче контролировать нагрузку и избежать перегрева.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493375" y="3114738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Утренний выход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547235"/>
            <a:ext cx="4843800" cy="9901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Примерный режим закаливания для школьника 8 класса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привычки помогают встроить закаливание в обычный день без лишней нагрузки и делают его частью режима.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показывает, что закаливание строится на коротких повторяющихся действиях, а не на редких сложных процедурах.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презентации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Закаливание и иммунитет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018300" y="1324326"/>
            <a:ext cx="653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Закаливание не делает человека полностью неуязвимым, но помогает телу спокойнее реагировать на холод и резкие перемены погоды. Это снижает лишний стресс для организма.
</a:t>
            </a:r>
            <a:endParaRPr lang="en-US" sz="1172" dirty="0"/>
          </a:p>
        </p:txBody>
      </p:sp>
      <p:sp>
        <p:nvSpPr>
          <p:cNvPr id="10" name="Text 3"/>
          <p:cNvSpPr txBox="1"/>
          <p:nvPr/>
        </p:nvSpPr>
        <p:spPr>
          <a:xfrm>
            <a:off x="2018300" y="1097625"/>
            <a:ext cx="65370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«щит от всех болезней»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018300" y="2280226"/>
            <a:ext cx="653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лучше проявляется, когда ребёнок высыпается, нормально ест и пьёт достаточно воды. Без этого даже хорошие привычки работают слабее и не дают устойчивого результата.
</a:t>
            </a:r>
            <a:endParaRPr lang="en-US" sz="1182" dirty="0"/>
          </a:p>
        </p:txBody>
      </p:sp>
      <p:sp>
        <p:nvSpPr>
          <p:cNvPr id="12" name="Text 5"/>
          <p:cNvSpPr txBox="1"/>
          <p:nvPr/>
        </p:nvSpPr>
        <p:spPr>
          <a:xfrm>
            <a:off x="2018300" y="2053525"/>
            <a:ext cx="65370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 питание важны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2018300" y="3236126"/>
            <a:ext cx="653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Подвижность помогает телу быстрее согреваться и поддерживать тонус. Поэтому прогулки, игры и спорт дополняют закаливающие процедуры и делают их более полезными.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2018300" y="3009425"/>
            <a:ext cx="65370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усиливает эффект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2018300" y="4193651"/>
            <a:ext cx="653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Закаливание работает не отдельно, а вместе с другими полезными привычками. Оно становится особенно эффективным, если соблюдать регулярность и внимательно следить за самочувствием.
</a:t>
            </a:r>
            <a:endParaRPr lang="en-US" sz="1118" dirty="0"/>
          </a:p>
        </p:txBody>
      </p:sp>
      <p:sp>
        <p:nvSpPr>
          <p:cNvPr id="16" name="Text 9"/>
          <p:cNvSpPr txBox="1"/>
          <p:nvPr/>
        </p:nvSpPr>
        <p:spPr>
          <a:xfrm>
            <a:off x="2018300" y="3966950"/>
            <a:ext cx="65370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общего режима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закаливание нужно отложить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действовать при признаках недомогания и когда возвращаться к процедурам после выздоровления.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Закаливание в семье и школе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школьной площадке дети не стоят на месте: одни играют в мяч, другие идут быстрым шагом по дорожке. Движение и свежий воздух поддерживают тепло тела и дают организму короткую, но полезную тренировку.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Перемена во дворе вместо коридора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и секций дома проветривают комнату и готовят ребёнка ко сну без лишней спешки. Когда режим повторяется каждый день, закаливание поддерживается естественно и становится заметной частью семейных правил.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Вечер, который помогает восстановиться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открывает окно, и комната быстро наполняется прохладой. Через несколько минут ребёнок умывается, собирает рюкзак и выходит в школу уже бодрым. Такая простая привычка помогает сделать закаливание частью обычного дня, а не отдельным мероприятием.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 квартире начинается с воздуха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регулярность важнее редких сильных процедур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презентации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воздействие не заменяет систему: организм лучше запоминает повторяющийся умеренный стимул, чем единичный резкий опыт.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устойчивый эффект даёт именно привычка, а не стремление быстро получить заметный результат.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75" y="2383401"/>
            <a:ext cx="4843800" cy="1317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Польза, условия и ограничения закаливания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600" y="4423500"/>
            <a:ext cx="34308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презентации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55350" y="1595275"/>
            <a:ext cx="28842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сравнить, когда закаливание приносит пользу, а когда его лучше не проводить.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5350" y="3164625"/>
            <a:ext cx="28842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Закаливание полезно только при соблюдении режима, а любые признаки болезни, переохлаждения или перегрева требуют паузы.
</a:t>
            </a:r>
            <a:endParaRPr lang="en-US" sz="139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Закаливание — привычка, которая помогает телу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Закаливание работает тогда, когда оно регулярное, постепенное и безопасное. Оно укрепляет приспособительные реакции организма, помогает легче переносить погоду и поддерживает здоровый режим каждый день.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2026-05-31T20:58:00Z</dcterms:created>
  <dcterms:modified xsi:type="dcterms:W3CDTF">2026-05-31T20:58:00Z</dcterms:modified>
</cp:coreProperties>
</file>