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в атмосфере: от пара к осадкам
</a:t>
            </a:r>
            <a:endParaRPr lang="en-US" sz="366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пар управляет облаками, туманом и дождём.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пара к облакам и дождю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части мы смотрим, как пар становится каплями, облаками и осадками, и почему это меняет погоду вокруг нас.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пара к каплям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водяной пар проходит путь от источников влаги до видимых атмосферных явлений.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Насыщение и относительная влажность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48575" y="1574009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для пара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Насыщение означает, что воздух почти достиг предела по водяному пару. Дальше любое дополнительное охлаждение делает образование капель намного вероятнее.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2748575" y="2617091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близости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влажность показывает, сколько влаги есть в воздухе по сравнению с максимумом при данной температуре. Чем она выше, тем воздух ближе к насыщению.
</a:t>
            </a:r>
            <a:endParaRPr lang="en-US" sz="1046" dirty="0"/>
          </a:p>
        </p:txBody>
      </p:sp>
      <p:sp>
        <p:nvSpPr>
          <p:cNvPr id="11" name="Text 4"/>
          <p:cNvSpPr txBox="1"/>
          <p:nvPr/>
        </p:nvSpPr>
        <p:spPr>
          <a:xfrm>
            <a:off x="2748575" y="3660172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 конденсации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100% влажности начинается конденсация, если в воздухе есть подходящие частицы и поверхность для превращения пара в капли.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зависимость по учебной метеорологии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росы: момент появления капель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росы особенно важна в тёплый сезон: если она близка к температуре воздуха, ощущается духота и легче образуется конденсат.
</a:t>
            </a:r>
            <a:endParaRPr lang="en-US" sz="117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влажность, тем меньше разница между температурой воздуха и точкой росы.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подъём воздуха запускает облака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76876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и охлаждение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легче холодного, поэтому он поднимается вверх. По мере подъёма давление падает, воздух расширяется и охлаждается, приближаясь к условиям конденсации.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469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каплям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температура опускается до точки росы, лишний водяной пар начинает переходить в капли. Так формируются облака и иногда туман.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30074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«зародыши»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частицы пыли, соли и дыма помогают молекулам воды собираться вместе. Без них каплям сложнее появиться и расти до заметного размера.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образуются облака чаще всего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Нагретая суша
</a:t>
            </a:r>
            <a:pPr algn="l" indent="0" marL="0">
              <a:lnSpc>
                <a:spcPct val="115000"/>
              </a:lnSpc>
              <a:buNone/>
            </a:pPr>
            <a:r>
              <a:rPr lang="en-US" sz="1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нагретой землёй воздух быстро поднимается из-за сильного прогрева поверхности. Такие восходящие потоки часто дают кучевые облака, а затем и кратковременные осадки.
</a:t>
            </a:r>
            <a:endParaRPr lang="en-US" sz="1236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13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горных склонов воздух вынужден подниматься, поэтому охлаждается и насыщается влагой. Из-за этого облачность здесь нередко плотнее, чем на равнине.
</a:t>
            </a:r>
            <a:endParaRPr lang="en-US" sz="1304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фронты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фронтах встречаются воздушные массы с разной температурой и влажностью. Более тёплый воздух поднимается над холодным, образуя протяжённые облачные системы.
</a:t>
            </a:r>
            <a:endParaRPr lang="en-US" sz="1158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местах с большим запасом влаги облака возникают легче и держатся дольше. Если при этом воздух ещё и быстро остывает, шанс осадков заметно растёт.
</a:t>
            </a:r>
            <a:endParaRPr lang="en-US" sz="12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облаков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1100" y="168070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Кучевые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Кучевые облака похожи на белые холмы или башни. Они образуются при восходящих потоках и часто связаны с ясной погодой, но могут расти в грозовые облака.
</a:t>
            </a:r>
            <a:endParaRPr lang="en-US" sz="1231" dirty="0"/>
          </a:p>
        </p:txBody>
      </p:sp>
      <p:sp>
        <p:nvSpPr>
          <p:cNvPr id="11" name="Text 3"/>
          <p:cNvSpPr txBox="1"/>
          <p:nvPr/>
        </p:nvSpPr>
        <p:spPr>
          <a:xfrm>
            <a:off x="531100" y="2653618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Слоистые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Слоистые облака выглядят как ровный серый покров. Они закрывают большую часть неба, уменьшают солнце и нередко приносят морось или затяжную сырость.
</a:t>
            </a:r>
            <a:endParaRPr lang="en-US" sz="1231" dirty="0"/>
          </a:p>
        </p:txBody>
      </p:sp>
      <p:sp>
        <p:nvSpPr>
          <p:cNvPr id="12" name="Text 4"/>
          <p:cNvSpPr txBox="1"/>
          <p:nvPr/>
        </p:nvSpPr>
        <p:spPr>
          <a:xfrm>
            <a:off x="531100" y="362655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Перистые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Перистые облака находятся высоко и кажутся тонкими нитями или перьями. Это признак холодного воздуха на большой высоте и часто — приближения перемены погоды.
</a:t>
            </a:r>
            <a:endParaRPr lang="en-US" sz="12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и туман: почти одно и то же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76876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облако, и туман состоят из крошечных капель воды или ледяных кристаллов. Разница только в том, где они находятся относительно земли.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469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такие частицы висят высоко над поверхностью, мы видим облако. Когда они образуются у самой земли, это уже туман.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30074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видимость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особенно опасен для движения, потому что резко сокращает видимость. В облаке видимость тоже мала, но оно находится выше и не мешает так напрямую.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метеорология, справочные материалы по влажности воздуха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достигает этого порога, водяной пар легче превращается в капли вокруг частиц пыли и соли.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порог насыщения, после которого начинается конденсация.
</a:t>
            </a:r>
            <a:endParaRPr lang="en-US" sz="2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 условия их образования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различаются по тому, в каком состоянии вода возвращается на землю и при каких условиях это происходит.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осадков зависит от температуры и силы вертикальных потоков: чем холоднее и мощнее облако, тем вероятнее снег или град.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природоведения; обобщение метеорологических определений
</a:t>
            </a:r>
            <a:endParaRPr lang="en-US" sz="6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°C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физики и метеорологии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отрицательной температуре отдельные капли в облаке могут оставаться жидкими, пока не появится поверхность для кристаллизации.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этой температуры вода может замерзать не сразу, если капля переохлаждена.
</a:t>
            </a:r>
            <a:endParaRPr lang="en-US" sz="25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100 %
</a:t>
            </a:r>
            <a:endParaRPr lang="en-US" sz="9488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физики и метеорологии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часто начинаются только после заметного охлаждения и роста облака по вертикали — не каждое облако успевает пройти этот путь.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уровень влажности показывает, что воздух близок к насыщению и капли уже не испаряются так быстро.
</a:t>
            </a:r>
            <a:endParaRPr lang="en-US" sz="22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влажность меняет погоду вокруг нас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становится душным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жаркого дня воздух кажется тяжёлым и липким: пот испаряется медленнее, а тело хуже охлаждается. Это не отдельный «вид погоды», а признак того, что в воздухе много водяного пара.
</a:t>
            </a:r>
            <a:endParaRPr lang="en-US" sz="996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тумане хуже видно
</a:t>
            </a:r>
            <a:pPr algn="ctr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превращает привычную дорогу в серую стену. Фары и фонари светят, но лучи быстро теряются в мельчайших каплях, поэтому расстояние до объектов кажется меньше, чем есть на самом деле.
</a:t>
            </a:r>
            <a:endParaRPr lang="en-US" sz="1007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влажность связана с грозой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грозой тёплый влажный воздух поднимается особенно быстро. Из-за этого растут мощные облака, а вместе с ними усиливаются ливень, порывы ветра и иногда град.
</a:t>
            </a:r>
            <a:endParaRPr lang="en-US" sz="9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значения давления насыщенного водяного пара; основы метеорологии
</a:t>
            </a:r>
            <a:endParaRPr lang="en-US" sz="685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Влагосодержание воздуха при разных температурах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 меняется способность воздуха удерживать влагу при разных температурах: именно поэтому летом сырость ощущается сильнее, чем зимой.
</a:t>
            </a:r>
            <a:endParaRPr lang="en-US" sz="1093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 воздух, тем больше влаги он может удерживать; поэтому у воды, летом и в низинах влажность ощущается выше.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для наблюдения за влажностью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1100" y="168070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Гигрометр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Гигрометр показывает, насколько воздух влажный прямо сейчас. Это самый простой способ быстро оценить, близок ли воздух к насыщению и будет ли усиливаться испарение или появится конденсация.
</a:t>
            </a:r>
            <a:endParaRPr lang="en-US" sz="1092" dirty="0"/>
          </a:p>
        </p:txBody>
      </p:sp>
      <p:sp>
        <p:nvSpPr>
          <p:cNvPr id="11" name="Text 3"/>
          <p:cNvSpPr txBox="1"/>
          <p:nvPr/>
        </p:nvSpPr>
        <p:spPr>
          <a:xfrm>
            <a:off x="531100" y="2653618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и влажный термометры
</a:t>
            </a:r>
            <a:pPr algn="l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Психрометр использует два термометра: сухой и влажный. Разница между ними помогает вычислить влажность, потому что с влажного резервуара вода испаряется по-разному в сухом и сыром воздухе.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531100" y="362655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их применяют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приборы ставят дома, в классе и на метеостанциях. Они помогают следить не только за комфортом, но и за условиями, при которых могут образоваться туман, роса или облака.
</a:t>
            </a:r>
            <a:endParaRPr lang="en-US" sz="12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запотевание на стекле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опыта показывает, как водяной пар из воздуха превращается в жидкие капли на холодной поверхности.
</a:t>
            </a:r>
            <a:endParaRPr lang="en-US" sz="107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для повседневной жизни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81587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Сушим правильно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сырую погоду вещи лучше развешивать так, чтобы воздух свободно проходил между ними. Если ткань сложена или прижата друг к другу, влага задерживается дольше и появляется запах сырости.
</a:t>
            </a:r>
            <a:endParaRPr lang="en-US" sz="1303" dirty="0"/>
          </a:p>
        </p:txBody>
      </p:sp>
      <p:sp>
        <p:nvSpPr>
          <p:cNvPr id="11" name="Text 3"/>
          <p:cNvSpPr txBox="1"/>
          <p:nvPr/>
        </p:nvSpPr>
        <p:spPr>
          <a:xfrm>
            <a:off x="4091233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Защищаем вещи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Обувь, книги и коробки стоит хранить в сухом месте, подальше от холодных стен и пола. Герметичные пакеты помогают защитить вещи, которые особенно боятся влаги.
</a:t>
            </a:r>
            <a:endParaRPr lang="en-US" sz="1466" dirty="0"/>
          </a:p>
        </p:txBody>
      </p:sp>
      <p:sp>
        <p:nvSpPr>
          <p:cNvPr id="12" name="Text 4"/>
          <p:cNvSpPr txBox="1"/>
          <p:nvPr/>
        </p:nvSpPr>
        <p:spPr>
          <a:xfrm>
            <a:off x="581540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Проветриваем хранилища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шкафах полезно регулярно проветривать и не убирать туда одежду сразу после улицы. Это снижает риск плесени и помогает сохранить вещи свежими дольше.
</a:t>
            </a:r>
            <a:endParaRPr lang="en-US" sz="1469" dirty="0"/>
          </a:p>
        </p:txBody>
      </p:sp>
      <p:sp>
        <p:nvSpPr>
          <p:cNvPr id="13" name="Text 5"/>
          <p:cNvSpPr txBox="1"/>
          <p:nvPr/>
        </p:nvSpPr>
        <p:spPr>
          <a:xfrm>
            <a:off x="4091234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Подбираем одежду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погоде лучше выбирать одежду из материалов, которые не задерживают влагу слишком сильно. Тогда прогулка в сырую или холодную погоду будет комфортнее.
</a:t>
            </a:r>
            <a:endParaRPr lang="en-US" sz="140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Наблюдения, которые делают влажность заметной
</a:t>
            </a:r>
            <a:endParaRPr lang="en-US" sz="281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туман
</a:t>
            </a:r>
            <a:pPr algn="ctr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после дождя начинается с белой дымки над лужами и газонами. В тёплом свете фонарей становятся заметны мельчайшие капли, которые обычно остаются невидимыми, пока воздух не охладится и не приблизится к насыщению.
</a:t>
            </a:r>
            <a:endParaRPr lang="en-US" sz="952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света в комнате
</a:t>
            </a:r>
            <a:pPr algn="ctr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тёмной комнате луч настольной лампы вдруг выделяет пыль, капли и влажную взвесь. Если воздух сырой, световой столб выглядит плотнее и мягче, словно в нём висит тонкая прозрачная завеса.
</a:t>
            </a:r>
            <a:endParaRPr lang="en-US" sz="952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Фары в сыром воздухе
</a:t>
            </a:r>
            <a:pPr algn="ctr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влажный воздух лучше всего виден в свете автомобильных фар. Луч проходит через мелкие капли, и вокруг него появляется серебристое свечение — наглядный признак того, что водяной пар уже близок к конденсации.
</a:t>
            </a:r>
            <a:endParaRPr lang="en-US" sz="952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процесс — много явлений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в атмосфере — это один процесс, который по-разному выглядит в облаках, тумане и осадках. Охлаждение запускает конденсацию, а влажность влияет на комфорт, видимость и погоду вокруг нас.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2026-07-26T09:34:39Z</dcterms:created>
  <dcterms:modified xsi:type="dcterms:W3CDTF">2026-07-26T09:34:39Z</dcterms:modified>
</cp:coreProperties>
</file>