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— круг в природе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весна, лето и осень по очереди меняют природу вокруг нас.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Солнца, а её ось немного наклонена. Поэтому солнечный свет и тепло распределяются по-разному, и природа каждый год проходит свой красивый круг перемен, особенно заметный в России, где сезоны очень разные и яркие.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снег, мороз и короткий день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идёт снег, а воздух становится холодным. Температура нередко опускается ниже нуля, поэтому улицы, крыши и деревья покрываются белым снежным слоем.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поднимается невысоко, и светлого времени становится меньше. Из-за этого вечера наступают рано, а ночь кажется длинной и спокойной.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надевают куртки, шапки, шарфы и варежки. Такая одежда помогает не замёрзнуть на прогулке, в школе по дороге домой или во время игр на улице.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катаются на санках, лыжах и коньках, а ещё строят снежные крепости. Зима любит подвижные игры, если только хорошо одеться и не забыть о варежках.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зимой в природе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без листьев, потому что им нужно переждать холод. Их ветви хорошо видны на фоне снега, и зимой парк выглядит совсем по-новому.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меняют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в тёплые края, где легче найти корм. Оставшиеся пернатые держатся ближе к людям и зимним кормушкам, если их подкармливают.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меняют шерсть на более тёплую и густую. Другие проводят зиму в спячке, чтобы экономить силы, пока вокруг холодно и мало 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легко заметить следы зверей и птиц. Они рассказывают, кто проходил рядом, даже если сам хозяин уже давно убежал или улетел.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радости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весело играть в снежки, кататься с горки и лепить снеговиков. Даже самый обычный двор может превратиться в маленькую сказку.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Рождество приносят в дома огоньки, подарки и ожидание чуда. В это время даже серьёзные взрослые улыбаются чаще.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гирлянды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и в домах появляются нарядные ёлки, яркие огни и праздничные украшения. Зимний вечер сразу становится уютнее и светлее.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чай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особенно приятно вернуться домой, согреться чаем и отдохнуть. Зима умеет дарить и бодрый воздух, и очень домашний уют.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дают время для отдыха, встреч с близкими и любимых занятий. Можно не спешить и просто наслаждаться снежными днями.
</a:t>
            </a:r>
            <a:endParaRPr lang="en-US" sz="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природа просыпается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оттепели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теплее, и снег начинает подтаивать. На крышах звенит капель, а на дорожках появляются ручьи, которые бегут почти как маленькие речки.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 неравномерно, и на земле видны тёмные пятна. Это проталины — первые места, где почва освобождается от зимнего покрова.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Расцветают первые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клумбах появляются подснежники. Потом набухают почки, и деревья готовятся раскрыть свежие листья.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длиннее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всё ярче, а светлого времени прибавляется. Весной природа будто просыпается, и вокруг становится всё оживлённее.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приметы вокруг нас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с крыш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 крыш часто падают звонкие капли. Это знак того, что солнце уже заметно сильнее, а снег постепенно сдаёт свои зимние позиции.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появляются лужи и быстрые ручьи. По ним можно пускать палочки или просто наблюдать, как вода спешит вперёд.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газонах пробивается молодая трава, а на деревьях набухают почки. Природа выглядит свежо, будто только что умылась после долгой зимы.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чаще слышны голоса перелётных птиц, которые возвращаются домой. Их прилёт подсказывает: весна уже совсем рядом и не спешит уходить.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наклона земной оси солнечное тепло распределяется неравномерно. Поэтому весной за один день могут смениться дождь, солнце и мокрый снег.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наклонена земная ось, поэтому весной погода меняется особенно быстро.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наклоне земной оси; справочные материалы NASA Earth Observatory
</a:t>
            </a:r>
            <a:endParaRPr lang="en-US" sz="5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тепло, солнце и каникулы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светло дольше всего, а ночь становится короче. Успевают и прогулки, и игры, и чтение на лавочке под деревом.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 удобно носить футболки, платья, шорты и панамы. Летом одежда становится легче, а движения — свободнее и веселее.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дары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ягоды, фрукты и овощи, поэтому лето радует вкусами. На столе появляются ароматные яблоки, сочные ягоды и свежие овощи.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травы становятся особенно пышными и яркими. Вокруг много цвета, и кажется, будто природа решила устроить большой праздник.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природа и игры на улице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у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стрекочут кузнечики, а у реки тихо колышется высокая трава. Дети запускают мяч и бегают по тёплой земле, пока над водой кружат бабочки. Рядом стоит велосипед, готовый к новой поездке.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Палатка на поляне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поляне легко устроить маленький поход. В палатке можно отдохнуть, а потом снова идти смотреть на цветы, слушать птиц и придумывать новые игры. Летний день длинный, поэтому времени хватает на всё.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жара чуть спадает, прогулка становится особенно приятной. Можно медленно ехать на велосипеде, пускать мяч по траве и смотреть, как небо меняет цвет. Лето словно говорит: «Не спешите, ещё успеем повеселиться!»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погода и маленькие правила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дождь часто бывает коротким и тёплым. После него воздух становится свежее, а на дорожках появляются большие лужи. Иногда на небе можно заметить яркую радугу, как настоящий подарок.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погода умеет удивлять: внезапно приходит гроза, гремит гром и усиливается ветер. В такие минуты лучше находиться в безопасном месте и не стоять под одинокими деревьями.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важно пить достаточно воды, делать перерывы в тени и не играть слишком долго на палящем солнце. Так организм не перегревается и чувствует себя хорошо.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дождя на улице много луж, нужно идти аккуратно и не бегать по скользкой дороге. Тогда летние прогулки останутся весёлыми, а обувь — сухой.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золотые листья и урожай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прохладнее, а солнце светит мягче. Листья ещё держатся на ветках, но уже заметно, что день становится короче.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пора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окрашиваются в жёлтые, красные и оранжевые цвета. Парки и улицы будто надевают яркий праздничный наряд.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огородах и в садах собирают яблоки, картофель, морковь и тыквы. Осень щедро отдаёт людям плоды летнего труда.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сезона листья опадают, на дорожках шуршат сухие листья, а деревья готовятся к зимнему отдыху.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парке и в лесу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под зонтиками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дорожки покрыты мокрыми листьями, и люди идут медленнее, крепко держа зонтики. Между деревьями тянется свежий ветер, а в лужах дрожат отражения фонарей и кленовых веток.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рябина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особенно заметны яркие гроздья рябины. На фоне тёмных елей они выглядят как маленькие огоньки, а сухие листья тихо кружатся по тропинке и шуршат под ногами.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перелётных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полем слышны голоса птиц, которые собираются в дальний путь. Они летят высоко в небе, будто провожают осень, а ниже по земле уже лежат первые охапки пожелтевших листьев.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12052"/>
            <a:ext cx="194700" cy="19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93146"/>
            <a:ext cx="194700" cy="1557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6763" y="3268126"/>
            <a:ext cx="180075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12050"/>
            <a:ext cx="194700" cy="194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орехи, семена и грибы, прячет их в надёжные места и запоминает свои кладовые. Так у неё будет еда, когда наступят снег и холод.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осенью меняют шерсть: она становится гуще и теплее. Такой наряд помогает им лучше сохранять тепло и не мёрзнуть в морозные дни.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сон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накапливает жир, а потом ложится в спячку. Зимой он почти не выходит из берлоги и спокойно ждёт возвращения весны.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корм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холодами животным важно успеть найти достаточно пищи. Осенью лес становится щедрым, поэтому звери активно кормятся и готовятся к длинной зиме.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перелёт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туда, где зимой теплее и легче найти корм. Перед отлётом они собираются в стаи и отправляются в долгий путь.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времена года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смены сезонов показывает, как течение года приводит к повторению зимы, весны, лета и осени.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времена года похожи и чем отличаются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сезона есть собственная погода: снег и мороз, капель и ручьи, тепло и грозы, дождь и ветер. Именно поэтому год не бывает одинаковым от начала до конца.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распускаются почки, летом всё зеленеет, осенью листья меняют цвет, а зимой деревья отдыхают. Растения очень точно чувствуют смену сезона и реагируют на неё.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меняют одежду, обувь и занятия в зависимости от погоды. Одни дела удобнее делать в тёплые дни, другие — когда на улице прохладно или снежно.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красиво по-своему: одно радует яркими цветами, другое — белым снегом, третье — зеленью, четвёртое — золотыми листьями. У природы всегда есть чем удивить.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разные сезоны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люди надевают тёплые куртки, шапки, варежки и сапоги. Такая одежда помогает гулять на морозе дольше и не превращаться в сосульку.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шкафу появляются плащи и резиновые ботинки. Днём становится теплее, но лужи и ветер ещё напоминают, что погода любит шалить.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лёгкость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носят футболки, шорты, платья и панамы. В тёплые дни удобно играть на улице, ездить на велосипеде и ходить на длинные прогулки.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практичность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выбирают непромокаемую одежду и удобную обувь. Это помогает спокойно идти по лужам, собирать листья и не бояться сырой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картинках и стихах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рисует белое поле, тёмные ели и домики, укрытые снегом. В стихах зима звучит тихо и светло, будто всё вокруг замерло и слушает мягкий скрип шагов.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картине раскрываются сады, зелёные лужайки и первые цветы. В стихах эта пора звучит радостно и звонко, как будто природа проснулась после долгого сна.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аллея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полотне появляются жёлтые листья, рябина и прохладное небо. Стихи об осени часто спокойные и немного задумчивые, как шорох листьев под ногами.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погоду в течение года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термометр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Записывай, как меняется температура утром, днём и вечером. Так легче заметить, когда приходит тепло, когда возвращается холод и как ведёт себя погода в разные месяцы.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94013" y="1265013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внимание, идёт ли дождь, снег или град, а может, небо остаётся сухим и ясным. Осадки помогают понять, какой сезон сейчас и насколько он переменчивый.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303320" y="1270538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ветром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или слабый ветер тоже многое рассказывает о погоде. Иногда он приносит облака, а иногда разгоняет их, и небо сразу становится светлее.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0445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длину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Замечай, когда солнце встаёт и когда темнеет. Весной и летом день длиннее, а осенью и зимой быстрее наступает вечер.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94007" y="3315087"/>
            <a:ext cx="2635500" cy="148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наблюдать погоду каждый месяц, можно увидеть, что времена года повторяются. Но в разные годы они всё равно немного отличаются — природа любит маленькие сюрпризы.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приносит свои краски, погоду и занятия. Весна будит, лето радует теплом, осень золотит листья, а зима укрывает землю снегом. Именно поэтому мир так красив и разнообразен.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делают мир красивым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2026-05-25T19:37:00Z</dcterms:created>
  <dcterms:modified xsi:type="dcterms:W3CDTF">2026-05-25T19:37:00Z</dcterms:modified>
</cp:coreProperties>
</file>