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сложному организму: разберёмся, как это работает.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животные: как устроен живой организм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многоклеточности сделал животных крупнее, сложнее и лучше приспособленными к жизни в разных средах. Клетки начали выполнять разные роли, а организм получил новые возможности для движения, защиты и размножения, что резко увеличило разнообразие видов на Земле.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многоклеточность изменила животный мир
</a:t>
            </a:r>
            <a:endParaRPr lang="en-US" sz="2797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многоклеточных животных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85498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многоклеточного животного образовано множеством клеток, которые не одинаковы по строению и выполняемым задачам. Это позволяет организму работать сложнее и эффективнее, чем одноклеточным формам жизни.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745373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клетки лучше проводят сигналы, другие сокращаются, третьи защищают поверхность тела или переносят вещества. Благодаря специализации каждая часть организма делает свою работу особенно точно.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168650" y="802998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и 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объединяются в ткани, ткани образуют органы, а органы входят в состав систем органов. Такой порядок помогает согласовывать работу тела и выполнять сложные жизненные функции.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68650" y="1961534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питание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большинства животных характерны питание готовыми органическими веществами, активное движение и реакция на внешние раздражители. Рост происходит за счёт деления клеток и увеличения их числа.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168650" y="3120059"/>
            <a:ext cx="3663600" cy="10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организм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тела связаны между собой и зависят друг от друга. Если одна система работает хуже, это сразу отражается на всём организме и его способности выживать.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организму: уровни организации тела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это основная живая единица организма. Она может выполнять определённую функцию, например передавать сигнал, сокращаться, защищать поверхность или связывать части тела.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устроенные клетки объединяются в ткань. Такое объединение усиливает работу каждой клетки и позволяет целой группе выполнять общую задачу более согласованно.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нескольких тканей формируется орган, который уже решает более сложную задачу. Например, в органе могут одновременно работать защитные, опорные и двигательные ткани.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органов объединяются в систему органов и действуют вместе. Это делает работу организма точной, устойчивой и позволяет ему приспосабливаться к разным условиям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различаются строением и функциями, но вместе обеспечивают работу организма.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ткани своя ведущая функция, а их совместная работа обеспечивает защиту, опору, движение и координацию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тканей у животных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усложнения строения у животных появляются новые возможности: более точное движение, лучшая защита и согласованная работа органов.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высокому уровню организации связан с появлением тканей, органов и систем органов.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строения у разных групп животных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Губки: самые простые многоклеточные животные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живут только в воде и чаще всего прикрепляются к твёрдому субстрату. Они не умеют активно передвигаться и полностью зависят от потоков воды вокруг тела.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тканей и органов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губок нет настоящих тканей и органов, но их тело состоит из разных клеток, каждая из которых выполняет простые функции. Это очень ранний этап многоклеточности.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воды через тело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проходит через поры и каналы губки, принося частички пищи и кислород. Одновременно она уносит продукты обмена веществ, поэтому организм может жить без сложных систем.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Губки считаются одной из древнейших групп животных. Их строение показывает, как мог выглядеть один из первых шагов от одноклеточных организмов к многоклеточным.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Кишечнополостные: простое тело и щупальца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236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Радиальная симметрия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кишечнополостных устроено так, что его части расположены вокруг центральной оси. Такая форма удобна для жизни в воде, где опасность и добыча могут появляться с любой стороны.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236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полость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тела находится кишечная полость, где переваривается пища. Это позволяет животному получать питательные вещества без сложной пищеварительной системы, как у более развитых групп.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85818" y="119350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Стрекательные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щупальцах расположены стрекательные клетки, которые помогают захватывать добычу и защищаться. Они особенно важны для медуз, гидр и кораллов, живущих в водной среде.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85818" y="3012650"/>
            <a:ext cx="22704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нервная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кишечнополостных нет мозга, но есть нервная сеть, которая помогает реагировать на раздражения. Благодаря этому животное может сокращать тело, захватывать пищу и защищаться.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усложнялось строение животных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этапы перехода от простого строения к более сложному в ходе эволюции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Черви: первые животные с двусторонней симметрией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51950" y="15854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похожие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червей обычно имеет левую и правую половины, похожие друг на друга. Такая двусторонняя симметрия связана с более активным движением и направленным перемещением.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950" y="32084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 конец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червей выделяется передняя часть тела, где расположены органы чувств. Это помогает быстрее находить пищу, ориентироваться в среде и реагировать на опасность.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68650" y="802989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черви двигаются благодаря кожно-мускульному мешку. Слаженная работа мышц позволяет им ползать, изгибаться и продвигаться вперёд более эффективно.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68650" y="2425938"/>
            <a:ext cx="3663600" cy="13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сложные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губками и кишечнополостными у червей появляются нервные узлы, развитые органы и более чёткая организация тела. Это важный шаг в эволюции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121125"/>
            <a:ext cx="4094100" cy="130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червей отличаются формой тела, строением полости и сложностью кровеносной системы. Это хорошо показывает, как усложнение органов повышает эффективность работы организма.
</a:t>
            </a:r>
            <a:endParaRPr lang="en-US" sz="118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полости тела, сегментации и замкнутой кровеносной системы делает строение более совершенным и улучшает движение, питание и обмен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групп червей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2500" y="2394561"/>
            <a:ext cx="3919800" cy="22584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12500" y="904750"/>
            <a:ext cx="3919800" cy="111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 членистоногие: две очень разные группы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тело моллюсков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моллюсков мягкое тело, а у многих видов его защищает раковина. В эту группу входят улитки, двустворчатые моллюски, кальмары и осьминоги, очень разные по строению и образу жизни.
</a:t>
            </a:r>
            <a:endParaRPr lang="en-US" sz="1158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058400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Наружный скелет членистоногих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отличаются твёрдым наружным скелетом и членистыми конечностями. Такое строение помогает защищать тело, быстро двигаться и приспосабливаться к жизни в воде, на суше и в почве.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2959788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чаще медленно ползают, роются в грунте или активно плавают, а членистоногие осваивают самые разные места обитания. Их строение связано с разными способами добывания пищи и передвижения.
</a:t>
            </a:r>
            <a:endParaRPr lang="en-US" sz="1158" dirty="0"/>
          </a:p>
        </p:txBody>
      </p:sp>
      <p:sp>
        <p:nvSpPr>
          <p:cNvPr id="13" name="Text 5"/>
          <p:cNvSpPr txBox="1"/>
          <p:nvPr/>
        </p:nvSpPr>
        <p:spPr>
          <a:xfrm>
            <a:off x="514575" y="3840163"/>
            <a:ext cx="39744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многочисленная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 — самая многочисленная группа животных на Земле. Особенно разнообразны насекомые: их огромное число видов связано с небольшими размерами, высокой плодовитостью и хорошей приспособляемостью.
</a:t>
            </a:r>
            <a:endParaRPr lang="en-US" sz="109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перечисленных причин, членистоногие успешно заселяют разные среды благодаря разнообразию способов питания и развитию у многих видов превращения и метаморфоза.
</a:t>
            </a:r>
            <a:endParaRPr lang="en-US" sz="1115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защиты, подвижности, небольших размеров и высокой плодовитости делает членистоногих особенно успешной группой животных.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признаков группы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членистоногие так широко распространены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Хордовые: внутренний скелет и опора тела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89850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 раннем этапе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развития у хордовых есть хорда, нервная трубка и жаберные щели. Эти признаки отличают их от большинства других животных и связаны с более сложным планом строения.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89850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позвоночнику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позвоночных хорда постепенно заменяется позвоночником, а тело получает прочную внутреннюю опору. Она помогает двигаться, сохранять форму тела и защищает важные внутренние органы.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15538" y="1120650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 хордовых служит основой для прикрепления мышц. Благодаря этому движения становятся более точными и сильными, а организм лучше приспосабливается к разным условиям среды.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15538" y="2889574"/>
            <a:ext cx="2301900" cy="15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хордовым относятся рыбы, земноводные, пресмыкающиеся, птицы и млекопитающие. Несмотря на различия, всех их объединяет общий план строения и развитие на основе хорды.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птицы и млекопитающие: общее строение и различия
</a:t>
            </a:r>
            <a:endParaRPr lang="en-US" sz="2093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51950" y="17329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позвоночных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позвоночных есть скелет, мышцы, органы чувств и нервная система. Такой набор органов позволяет им активно двигаться, ориентироваться в среде и быстро реагировать на изменения вокруг.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68650" y="8030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рыб и птиц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лучше всего приспособлены к жизни в воде и дышат жабрами. Птицы имеют перья и крылья, которые помогают им летать, сохранять тепло и передвигаться в воздухе.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68650" y="2050600"/>
            <a:ext cx="36636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млекопитающих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отличаются шерстью и молочными железами, а детёныши у них получают молоко от матери. Эти признаки помогают выживать в разных климатических условиях и заботиться о потомстве.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тесно связаны с одной средой, а другие могут жить сразу в нескольких. Особенно важны переходные формы, которые соединяют разные условия жизни.
</a:t>
            </a:r>
            <a:endParaRPr lang="en-US" sz="1104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разнообразие связано с водой и сушей: именно там многоклеточные животные освоили самые разные способы передвижения, питания и защиты.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учебное обобщение по средам обитания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многоклеточных животных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животные получают и используют энергию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в организме многоклеточного животного и использование питательных веществ клетками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181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606" y="1642900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56" y="3155850"/>
            <a:ext cx="194100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2031" y="3165540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многоклеточных животных в природе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цепей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Многоклеточные животные занимают разные уровни в цепях питания: одни поедают растения, другие охотятся на животных, а третьи питаются разными видами пищи.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Хищники, паразиты и другие животные сдерживают чрезмерное размножение видов. Благодаря этому в природе не нарушается равновесие между организмами.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переносят семена на шерсти, лапах или после поедания плодов. Так растения могут расселяться на новые территории.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 и животные, разлагающие остатки, помогают возвращать вещества в почву и воду. Это поддерживает питание растений и работу экосистем.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животных делает природные сообщества более устойчивыми. Если один вид становится редким, другие могут частично выполнять его роль в экосистеме.
</a:t>
            </a:r>
            <a:endParaRPr lang="en-US" sz="1185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 простого строения с минимальным числом тканей животные переходят к более сложным системам органов и более высокой приспособленности.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организации, тем точнее работа органов и тем шире возможности животного в разных условиях среды.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7 класс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 более сложные многоклеточные животные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сделала животных сильнее, подвижнее и разнообразнее. Благодаря тканям, органам и системам органов они освоили разные среды и стали одной из самых удивительных групп живых существ.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Многоклеточность как основа разнообразия животного мира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2026-05-29T20:06:21Z</dcterms:created>
  <dcterms:modified xsi:type="dcterms:W3CDTF">2026-05-29T20:06:21Z</dcterms:modified>
</cp:coreProperties>
</file>