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Скорость: как понять, кто движется быстрее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сравнивать движение по расстоянию и времени.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видим скорость на улице, на уроке физкультуры и в транспорте. Пешеход идёт медленно, велосипед едет быстрее, а самолёт — совсем стремительно. Разберёмся в словах: быстро, медленно, движение, расстояние и время.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вокруг нас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показывает, как быстро движется человек, животное или предмет. Если за одинаковое время объект проходит больше пути, значит, его скорость больше.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 то же время путь короче, скорость меньше. Поэтому бегун, велосипедист и машина могут двигаться по-разному даже на одной и той же дороге.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скорость, не нужно сложных слов. Достаточно наблюдать: кто раньше добрался до цели, тот двигался быстрее, а кто отстал — медленнее.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скорость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помогает связать расстояние и время. Если известен путь и известно, сколько времени на него ушло, можно понять, насколько быстро двигался объект.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 дороге в школу можно идти пешком или ехать на самокате. Путь тот же, а времени тратится по-разному, потому что скорость отличается.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скорости, расстояния и времени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72270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71880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7750" y="2287025"/>
            <a:ext cx="3741600" cy="17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единицу удобно использовать для автомобилей, автобусов, поездов и самолётов. Она показывает, сколько километров объект проходит за один час.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1088725" y="161996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Километры в час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38625" y="2297832"/>
            <a:ext cx="3676200" cy="17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единица часто встречается в задачах и в спорте. Она показывает, сколько метров проходит объект за одну секунду движения.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349725" y="161996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 в секунду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скорости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скорость двух объектов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строится на одном и том же пути и разном времени движения.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поверхность дороги. По ровной сухой дорожке идти или ехать легче, чем по песку, снегу или скользкой поверхности.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скорость влияет сила движения. Если человек, животное или машина движутся активно и уверенно, они обычно проходят путь быстрее.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одинаковые объекты могут двигаться по-разному в разные дни. Погода, настрой и тренировка иногда делают скорость выше или ниже.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предмета и состояние живого существа тоже имеют значение. Тяжёлый груз, усталость или плохое самочувствие могут замедлить движение.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скорость бывает разной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мчится по саванне так быстро, будто очень торопится на перемену. Это помогает ему догонять добычу. Его быстрый бег особенно заметен, когда рядом есть более спокойные животные.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Гепард — настоящий спринтер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движется медленно и спокойно, будто решила рассмотреть каждый листочек. Её путь короткий по сравнению с быстрыми животными. Зато она успевает делать всё осторожно и без суеты.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не спешит никуда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есть много разных скоростей. Птица летит, рыба плывёт, а стрекоза порхает очень ловко. Если их сравнить, видно, что каждое существо движется по-своему и в своём темпе.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рыба и стрекоза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соревнованиях скорость часто решает, кто первым придёт к финишу. В беге, плавании, велогонках и лыжных гонках спортсмены стараются двигаться быстрее соперников.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одной силы мало. Важны тренировка, точная техника и выносливость, чтобы не сбавить темп раньше времени и не превратиться в уставшую черепашку.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сравнивать результаты честно и точно. Поэтому время измеряют внимательно, а скорость помогает понять, кто показал лучший результат на дистанции.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 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26611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69622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7554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и автомобиль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обычно едет быстрее велосипеда. Но велосипед удобен там, где расстояние небольшое, а дорога короткая и знакомая.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и поезд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часто движется быстрее автобуса, особенно на длинных маршрутах. Поэтому для дальних поездок люди нередко выбирают железную дорогу.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 быстрее всех наземных видов транспорта. Он помогает быстро преодолевать большие расстояния, когда времени совсем мало.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 транспорте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Найдём скорость по шагам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 подсказывает, что нужно сначала определить путь и время, а затем разделить расстояние на время и записать ответ с единицами.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объекта проходят один и тот же путь, быстрее окажется тот, кто движется с большей скоростью. Он затратит меньше времени, даже если стартовал одновременно.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простая: скорость растёт — время уменьшается. Поэтому быстрый велосипедист доедет раньше пешехода, а более ловкий бегун быстрее завершит круг.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 в дороге и на соревнованиях: одинаковая дистанция помогает честно сравнивать участников. Сначала смотрят на путь, потом на время и делают вывод.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скорость больше, времени нужно меньше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двигаться интересно, но на дороге и на площадке важно не спешить без оглядки. Слишком высокая скорость мешает вовремя заметить препятствие и остановиться.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нужно помнить правила, смотреть по сторонам и выбирать такой темп, который не создаёт опасности. Безопасность всегда важнее желания поскорее добраться до цели.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скорость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распространяется очень быстро, поэтому вспышку молнии мы замечаем раньше, чем слышим гром. Глаз успевает увидеть событие раньше, чем ухо услышит 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движется медленнее света, и именно поэтому между вспышкой и громом проходит время. Чем дальше гроза, тем заметнее эта небольшая пауза.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скорости в природе бывают очень разными. Одни явления человек видит почти сразу, а другие замечает только через некоторое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свет и звук, мы лучше понимаем: скорость — это не просто число, а свойство движения, которое можно наблюдать вокруг себя каждый день.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света и звука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789" y="1361259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6857" y="3209921"/>
            <a:ext cx="183788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41564" y="3209900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Быстрых героев часто окружают полоски и штрихи. Они помогают понять, что персонаж не стоит на месте, а мчится очень стремительно.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движения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изображение чуть размыто, кажется, что объект движется особенно быстро. Такой приём делает погоню или прыжок более заметными и весёлыми.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Размытый след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поданная вперёд корпусом, выглядит готовой к рывку. Зритель сразу понимает: герой торопится и хочет опередить всех.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вперёд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мультфильмах скорость подсказывают и изменением позы, и сменой фона. Благодаря этому даже без слов видно, кто идёт, а кто летит как ветер.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кадре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скорость показывают в играх и мультфильмах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скорость человека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человека меняется в зависимости от подготовки, самочувствия и условий движения: дорога, обувь, погода и усталость тоже имеют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показывают, насколько быстро могут двигаться люди, животные и машины. Их получают на соревнованиях и испытаниях, где особенно важно точно измерить путь и время.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результаты помогают сравнивать достижения, но без точных измерений они ничего не доказывают. Один неверный шаг в подсчёте — и рекорд уже «убежал» в сторону.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вызывают интерес, потому что показывают пределы возможностей. Они вдохновляют тренироваться, но напоминают: настоящая победа бывает только при честном и аккуратном измерении.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скорости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движению предмета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можно заметить по тому, как быстро предмет меняет своё положение. Чем заметнее перемещение за короткое время, тем быстрее кажется движение. Даже без приборов это хорошо видно.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Машина, бегущий ребёнок и улитка движутся по одному правилу, но очень по-разному. Сравнение помогает сразу понять, кто спешит, а кто будто прогуливается.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увидеть скорость глазами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показывает, как быстро движется объект, и связана с расстоянием и временем. Чем больше путь за одно и то же время, тем выше скорость.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сравнивать людей, животных и транспорт, а ещё решать простые задачи по математике. Для ответа важно не забывать про единицы измерения.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бывает разным, но правила безопасности всегда одинаково важны. Быстро — не значит правильно, поэтому на дороге, в игре и в спорте нужна внимательность.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скорости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помогает понимать мир в школе, дома, на улице, в спорте и в природе. Теперь вы умеете сравнивать движение, считать путь и время и помнить о безопасности.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вокруг нас — каждый день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2026-05-24T10:47:34Z</dcterms:created>
  <dcterms:modified xsi:type="dcterms:W3CDTF">2026-05-24T10:47:34Z</dcterms:modified>
</cp:coreProperties>
</file>