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мастерской художника слова: рассказ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 одно главное событие — кратко, точно и эмоционально, как на маленькой сцене жизни.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рассказ и зачем его изучают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— жанр, где короткое действие связано с важной переменой в жизни человека. В XIX–XX веках его особенно ярко создавали Чехов, Тургенев, Куприн и Зощенко. Изучение помогает понимать поступки, замечать детали и видеть авторский замысел.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рассказа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обычно небольшого объёма: его можно прочитать за короткое время, а содержание подано «сжато». Главное не растекается по второстепенным эпизодам, а быстро ведёт к итоговому смыслу.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чаще всего одно событие или жизненная ситуация. Персонажей обычно немного — нередко 1–3 ключевых героя. Через их поведение читатель узнаёт характер и настроение.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в рассказе часто неожиданен, открыт или особенно запоминающ. Его задача — завершить напряжение и заставить задуматься, потому что именно в конце яснее становится авторская мысль.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035611"/>
            <a:ext cx="3812100" cy="165377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Рассказ, повесть и роман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объём, количество событий и широту охвата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— самый краткий и сосредоточенный: одно событие, немного героев и быстрое развитие.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литературы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рассказ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частей: экспозиция → завязка → развитие → кульминация → развязка.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образ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раскрывается через поступки, слова и мысли, а также через то, как к нему относятся другие персонажи. Даже обычные действия могут показать внутренний характер человека и его привычные взгляды.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к финалу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в рассказе герой попадает в непривычную, важную ситуацию. Ближе к концу становится заметна перемена: человек иначе реагирует, думает или ведёт себя, потому что событие его изменило.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рассказа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рассказ выразительным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выразительность поддерживают именно «точки смысла»: через детали и спор/противостояние читатель быстрее понимает, что важно.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основная нагрузка ложится на деталь и конфликт, событие становится понятнее и сильнее воздействует на читателя, а диалоги и пейзаж делают текст живым.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составу элементов текста (учебный подход, качественная оценка)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идея и конфликт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рассказа отвечает на вопрос, о чём произведение: например, о дружбе, выборе или ответственности. Тема помогает увидеть общий предмет разговора автора, вокруг которого строится сюжет.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показывает важный вывод, который скрыт в тексте. Это то, что писатель хочет, чтобы читатель понял после финала, когда осмыслит поступки и последствия.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— столкновение интересов, чувств или взглядов. Во внешнем конфликте есть действие: ссора, спор, событие, которое приводит героев к противостоянию.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внутреннем конфликте герой переживает сомнение, страх, вину или трудный выбор. Именно такие переживания часто делают рассказ особенно напряжённым и близким читателю.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в рассказе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в рассказе часто заменяет длинное объяснение. Один предмет, жест, цвет или звук способен сразу подсказать, каким человек бывает в жизни и какое настроение царит в момент события.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А. П. Чехова деталь особенно важна: небольшая подробность помогает почувствовать характер персонажа и скрытый смысл ситуации. Благодаря таким «точкам» рассказ становится точным, ярким и запоминающимся.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малой формы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одного главного события рассказ быстро меняет ситуацию и «подталкивает» читателя к пониманию смысла, а не к ожиданию долгих объяснений.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сила рассказа — в краткости и динамике: текст концентрируется на одном узле, поэтому читатель быстрее ощущает напряжение и запоминает финал.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качественных признаков жанра (школьный курс, без числовых статистик)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683091"/>
            <a:ext cx="3812100" cy="22480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по-разному пишут рассказы разные авторы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при общем жанровом принципе (одно событие, небольшое пространство текста) писатели выбирают разные акценты. Поэтому один и тот же сюжетный «каркас» может звучать по-разному — от лиричности до юмора.
</a:t>
            </a:r>
            <a:endParaRPr lang="en-US" sz="1024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рассказа узнаётся по форме, но «голос» текста зависит от того, что автор выделяет главнее: деталь, природу, эмоции или интонацию. Отсюда — разная читательская реакция.
</a:t>
            </a:r>
            <a:endParaRPr lang="en-US" sz="1114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литературы (теория и наблюдения по рассказам авторов).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1906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4831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6787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рассказывает историю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Рассказчик-герой (от первого лица)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события передаёт сам герой, мы видим ситуацию так, как он её чувствует. Информация ограничена его опытом: читатель догадывается вместе с ним и часто переживает «изнутри».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Автор-наблюдатель (от лица автора)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рассказывает автор-наблюдатель, в поле зрения чаще оказывается больше: поведение других людей, их мысли, общий смысл происходящего. Такой взгляд помогает точнее понять причины поступков и настроение героев.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зрения и неполное 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рассказчик не знает всего или понимает не сразу. Тогда текст становится многозначным: читатель замечает намёки, связывает детали и сам приходит к выводу, а не получает его готовым.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рассказа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не только пересказать сюжет, но и объяснить, зачем автор выстраивает именно такие события и детали.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настроение в рассказе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рассказе часто работает как «фон» для внутреннего состояния героя. Дождь, туман, тишина или ветер усиливают тревогу, радость, ожидание либо грусть. Так читатель быстрее находит настроение сцены.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природы помогает увидеть, как развивается действие: событие кажется закономерным, а не случайным. Когда меняется погода или время суток, меняется и тон рассказа — от надежды до напряжения или от спора к примирению.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языка помогают рассказу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ускоряют темп, а эпитеты и сравнения делают образы зримыми. Диалог добавляет живое звучание, а повтор закрепляет главную мысль.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сложного сюжета рассказ «держит» внимание благодаря точным словам: темп задают короткие предложения, смысл усиливают повторы, эмоции — диалоги.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анализа языка (условные показатели для наглядности на уроке).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и тема взросления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начинается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сталкивается с маленькой, но важной ситуацией: нужно поступить по совести, сказать правду или не испугаться. В этот момент он сомневается и ищет, как правильно.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сюжет ведёт к признанию: герой понимает, что был неправ, и выбирает ответственность вместо оправданий. Внутри появляется облегчение и уважение к самому себе.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пытается решить проблему, но сталкивается с последствиями: страхом, обидой, чужим мнением. Он учится понимать другого человека и видеть, что его поступки влияют на окружающих.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 перемену: герой взрослеет эмоционально и начинает иначе относиться к жизни. Он делает выводы и ведёт себя увереннее — пусть пока ещё по-новому, но уже осознанно.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648795"/>
            <a:ext cx="3812100" cy="24274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 рассказу на уроке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 эти вопросы помогают отделить сюжет от смысла: вы видите, что произошло, и понимаете, почему это важно именно в данном рассказе.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отвечать по порядку, постепенно складывается «карта» смысла: от персонажа и конфликта к деталям и финалу. Тогда вывод появляется не наугад, а из текста.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художественного текста (методические вопросы для разбора рассказа).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четыре опоры — начало, напряжение, ключевая деталь и финал — быстро формируют у читателя запоминающийся отклик.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анализа рассказа в школьной практике (методический вывод на основе структуры произведения).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рассказ работает так: вы сначала верите началу, потом ждёте развязки, узнаёте смысл через деталь и закрепляете впечатление финалом.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6" y="0"/>
            <a:ext cx="42042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7200" y="181525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называют малой прозой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86500" y="16708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называют малой прозой, потому что он занимает немного страниц, но требует внимательности к каждому слову. В нём нет лишних эпизодов, зато особенно важны смысловые узлы — там рождается главный вывод.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86500" y="35867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Сжатость делает текст плотным: события быстро сменяют друг друга, а язык работает экономно. Ритм фраз, выразительная концовка и отобранные детали создают яркое впечатление даже в коротком объёме.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текст, большой смысл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— короткий и насыщенный жанр: обычно одно главное событие, немного героев, яркие детали и выразительный финал. Чтение учит замечать подробности, понимать характеры и видеть авторскую мысль.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2026-05-13T00:38:05Z</dcterms:created>
  <dcterms:modified xsi:type="dcterms:W3CDTF">2026-05-13T00:38:05Z</dcterms:modified>
</cp:coreProperties>
</file>