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Двуречье: первые города, письменность и 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реки создали цивилизацию, города и первые законы.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Двуречье возникло между Тигром и Евфратом — в удобной, но непростой для жизни области. Здесь природа заставила людей объединяться, строить каналы и создавать города, связанные торговыми путями с соседними странами.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Междуречье: земля между великими реками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163" y="1401581"/>
            <a:ext cx="2850045" cy="330141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условия: плодородная земля и опасные разливы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долины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в долинах Тигра и Евфрата были очень богатыми. На них хорошо росли злаки и финиковые пальмы, поэтому люди могли получать щедрый урожай при правильном уходе.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дождей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Осадков в этом регионе было мало, и без полива посевы быстро засыхали. Жителям приходилось заранее подводить воду к полям и постоянно следить за её распределением.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Непредсказуемые реки
</a:t>
            </a:r>
            <a:pPr algn="l" indent="0" marL="0">
              <a:lnSpc>
                <a:spcPct val="100000"/>
              </a:lnSpc>
              <a:buNone/>
            </a:pPr>
            <a:r>
              <a:rPr lang="en-US" sz="4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рек не всегда помогали земледелию: часто они приходили внезапно и разрушали посевы, дома и дороги. Это делало жизнь в Двуречье особенно трудной и требовало защиты.
</a:t>
            </a:r>
            <a:endParaRPr lang="en-US" sz="117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3638945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сооружения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спасти урожай и направить воду туда, где она была нужна, жители строили каналы, дамбы и водохранилища. Так они научились управлять природой и делать землю безопаснее.
</a:t>
            </a:r>
            <a:endParaRPr lang="en-US" sz="111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государства Древнего Двуречья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государство усиливало регион по-своему: через города, объединение земель, законы или военную мощь.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Двуречья складывалась из нескольких центров силы, и каждый из них оставил особое наследие.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истории Древнего Двуречья; значения на диаграмме условные, для наглядного сравнения.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7319" y="2911485"/>
            <a:ext cx="8577122" cy="18594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и первые города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35877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Города-государства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34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первыми создали в регионе города-государства. Ур, Урук и Лагаш стали центрами власти, религии и ремесла, где жизнь была организована вокруг храма и правителя.
</a:t>
            </a:r>
            <a:endParaRPr lang="en-US" sz="1126" dirty="0"/>
          </a:p>
        </p:txBody>
      </p:sp>
      <p:sp>
        <p:nvSpPr>
          <p:cNvPr id="14" name="Text 3"/>
          <p:cNvSpPr txBox="1"/>
          <p:nvPr/>
        </p:nvSpPr>
        <p:spPr>
          <a:xfrm>
            <a:off x="2102077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кварталы
</a:t>
            </a:r>
            <a:pPr algn="l" indent="0" marL="0">
              <a:lnSpc>
                <a:spcPct val="100000"/>
              </a:lnSpc>
              <a:buNone/>
            </a:pPr>
            <a:r>
              <a:rPr lang="en-US" sz="33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города существовали отдельные районы ремесленников, земледельцев и торговцев. Такое устройство помогало распределять работу и поддерживать порядок в быстро растущем поселении.
</a:t>
            </a:r>
            <a:endParaRPr lang="en-US" sz="1092" dirty="0"/>
          </a:p>
        </p:txBody>
      </p:sp>
      <p:sp>
        <p:nvSpPr>
          <p:cNvPr id="15" name="Text 4"/>
          <p:cNvSpPr txBox="1"/>
          <p:nvPr/>
        </p:nvSpPr>
        <p:spPr>
          <a:xfrm>
            <a:off x="3845380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выращивали зерно, делали посуду, ткани и инструменты, а затем обменивали товары с соседями. Благодаря этому города становились богаче и заметнее в округе.
</a:t>
            </a:r>
            <a:endParaRPr lang="en-US" sz="1277" dirty="0"/>
          </a:p>
        </p:txBody>
      </p:sp>
      <p:sp>
        <p:nvSpPr>
          <p:cNvPr id="16" name="Text 5"/>
          <p:cNvSpPr txBox="1"/>
          <p:nvPr/>
        </p:nvSpPr>
        <p:spPr>
          <a:xfrm>
            <a:off x="5588684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39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рано начали широко использовать колесо, плуг и бронзовые орудия. Эти изобретения ускорили перевозки, обработку земли и развитие ремёсел.
</a:t>
            </a:r>
            <a:endParaRPr lang="en-US" sz="1277" dirty="0"/>
          </a:p>
        </p:txBody>
      </p:sp>
      <p:sp>
        <p:nvSpPr>
          <p:cNvPr id="17" name="Text 6"/>
          <p:cNvSpPr txBox="1"/>
          <p:nvPr/>
        </p:nvSpPr>
        <p:spPr>
          <a:xfrm>
            <a:off x="7331986" y="1575852"/>
            <a:ext cx="1425059" cy="1211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384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у шумеров сложились основы городской жизни, без которых позднее не возникли бы крупные державы Двуречья. Их опыт стал примером для соседних народов.
</a:t>
            </a:r>
            <a:endParaRPr lang="en-US" sz="12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29" y="2573391"/>
            <a:ext cx="3986205" cy="20787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2600" y="2573391"/>
            <a:ext cx="3986205" cy="20787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 — главный храм древнего города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71213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на вершине террас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 поднимался над городом как высокая ступенчатая башня из сырцового кирпича. На верхней площадке находилось святилище главного бога, куда допускались жрецы. Такая постройка была видна издалека и подчёркивала особый статус города.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783018" y="1450350"/>
            <a:ext cx="3898617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власти и богатства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зиккурата требовало много труда, материалов и организованной работы. Поэтому он показывал, насколько сильны город и его правитель. Для жителей это был не только храм, но и знак благополучия всего общины.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 — одно из первых видов письма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874342" y="1401656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 тысячелетие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шумеров появляется клинопись. Знаки выдавливали на мягких глиняных табличках тростниковой палочкой, а затем таблички высушивали или обжигали.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63124" y="2585319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для учёта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использовали для хозяйственных записей: считали зерно, скот и налоги, фиксировали выдачу продуктов и имущество храмов и дворцов.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712298"/>
            <a:ext cx="2507456" cy="1079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 — для истории и законов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клинопись стала языком мифов, писем, договоров и законов. Она помогла сохранить сведения о жизни людей и правителей.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493392"/>
            <a:ext cx="3848986" cy="12282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Двуречья и их достижения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народы по очереди меняли Двуречье и оставляли после себя важные открытия и формы 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народы развивали регион по-своему, но все они опирались на города, землю и управление водой.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Древнего Двуречья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148600"/>
            <a:ext cx="5422625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282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закона вошло в знаменитый кодекс Хаммурапи.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572000" y="3064591"/>
            <a:ext cx="3842615" cy="11735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Кодекс Хаммурапи, древневавилонская традиция права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73124" y="3064592"/>
            <a:ext cx="3842615" cy="11735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свод правил регулировал семью, торговлю, собственность и наказания. Он показывает, что в обществе уже существовали строгий порядок и неравенство.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реки, каналы и запасы поддерживали жизнь городов Двуречья.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работало ирригационное хозяйство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занятия жителей Двуречья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земледелие обеспечивало города хлебом, а ремесло и торговля связывали поля с храмами, мастерскими и дальними рынками.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Двуречья держалась на сельском хозяйстве, но без ремёсел и обмена города не могли бы развиваться.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материалам учебного текста о Древнем Двуречье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24790"/>
            <a:ext cx="306494" cy="272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30118"/>
            <a:ext cx="306494" cy="2724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8511" y="3336497"/>
            <a:ext cx="324602" cy="259682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 соседними странами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суда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Тигру и Евфрату товары перевозили на лодках и небольших судах. Вода ускоряла обмен и помогала доставлять зерно, шерсть, ткани и глиняную посуду.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по суше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дальних путей использовали караваны. Они шли через пустынные и степные районы, соединяя города Двуречья с Анатолией, Ираном и Левантом.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самом Двуречье не хватало дерева, камня и многих металлов. Поэтому купцы обменивали местные продукты на сырьё, нужное для строительства и изготовления орудий.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играли купцы, писцы и посредники. Они оформляли сделки, считали товары и следили, чтобы обмен был выгоден городам и храмам.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Ассирия: сильная армия и большие города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676686" y="1575853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держава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Ассирия стала одним из самых грозных государств Древнего Востока. Её сила опиралась на дисциплинированную армию, постоянные походы и умение подчинять покорённые земли.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676686" y="2406085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дворцы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Ниневия и Ашшур были не только политическими центрами, но и крупными городами с дворцами, рельефами и хранилищами знаний. Они показывали мощь царской власти.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76686" y="3236316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Оружие и осады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Ассирийцы широко использовали железное оружие, колесницы и осадные машины. Это помогало им брать укреплённые города и расширять свои владения.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676686" y="4066548"/>
            <a:ext cx="3538298" cy="69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Завоёванными территориями нужно было управлять, поэтому ассирийцы развивали систему сборов, дорог и царских приказов. Без этого большая держава не смогла бы долго существовать.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в Двуречье: календарь, числа и звёзды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небом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внимательно следили за Луной, Солнцем и звёздами. По их движениям они определяли время, предсказывали смену сезонов и составляли календарь для хозяйственных работ.
</a:t>
            </a:r>
            <a:endParaRPr lang="en-US" sz="1382" dirty="0"/>
          </a:p>
        </p:txBody>
      </p:sp>
      <p:sp>
        <p:nvSpPr>
          <p:cNvPr id="11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счёта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Вавилоняне пользовались счётом по основанию 60. Эта удобная система помогала делить время и углы, а её следы сохранились в современной науке.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и 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Жителям Двуречья были нужны точные измерения для полей, каналов и строительства. Поэтому развивались счёт, вычисления и практическая геометрия, полезная в повседневной жизни.
</a:t>
            </a:r>
            <a:endParaRPr lang="en-US" sz="1382" dirty="0"/>
          </a:p>
        </p:txBody>
      </p:sp>
      <p:sp>
        <p:nvSpPr>
          <p:cNvPr id="13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для 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природой служили не только религии, но и хозяйству. Чем точнее люди понимали время разливов и смену сезонов, тем лучше планировали работу.
</a:t>
            </a:r>
            <a:endParaRPr lang="en-US" sz="13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8631" y="1587736"/>
            <a:ext cx="5286740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Шумер, Вавилон и Ассирия: главное сравнение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отличались крупнейшие государства Двуречья и какие идеи они внесли в историю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государства был свой сильный вклад: Шумер начал городскую жизнь, Вавилон развил право и знания, Ассирия усилила государственное управление.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таблица по учебному материалу о Древнем Двуречье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жителей Двуречья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улицы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людей жили в домах из сырцового кирпича. Такие постройки хорошо защищали от жары, а узкие улицы в городах помогали прятаться от палящего солнца.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02077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ткани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Одежду шили из льна и шерсти. Простые люди носили удобные длинные одежды, а у богатых жителей ткани могли быть лучше выделаны и украшены.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45380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на столе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питания были хлеб, каши, финики и рыба. Эти продукты можно было получить из урожая, рек и садов, поэтому они были доступны многим семьям.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8868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работали земледельцами, ремесленниками и строителями. Их труд обеспечивал города жильём, орудиями, пищей и новыми зданиями для храмов и дворцов.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331986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роли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обществе существовали царь, жрецы, писцы, воины, свободные жители и рабы. Каждый слой выполнял свою роль, а главным богатством считался труд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пирамида Двуречья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ниже слой, тем больше людей он объединял. Основная нагрузка по хозяйству и строительству лежала на тех, кто работал каждый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было сильно неравным, но именно широкий слой трудящихся обеспечивал жизнь городов, храмов и дворцов.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материалам учебного текста о Древнем Двуречье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Мифы, литература и искусство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 мире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Двуречья рассказывали истории о сотворении мира, богах и всемирном потопе. Эти мифы помогали объяснять природу и место человека в мире.
</a:t>
            </a:r>
            <a:endParaRPr lang="en-US" sz="139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о Гильгамеше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самых известных произведений древности стал «Эпос о Гильгамеше». В нём есть темы дружбы, подвига и поиска смысла жизни, понятные и сегодня.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храмов и дворцов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создавали барельефы, статуи и печати с изображениями богов, царей и животных. Такие вещи украшали здания и показывали значимость власти и веры.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религией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 искусство в Двуречье были тесно связаны с религиозными обрядами. Они не только украшали жизнь города, но и хранили его традиции.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097" y="3255759"/>
            <a:ext cx="248328" cy="3311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3145" y="3277042"/>
            <a:ext cx="324602" cy="28853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758" y="1602394"/>
            <a:ext cx="317232" cy="31723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66960" y="1629466"/>
            <a:ext cx="328860" cy="2630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8783" y="1629466"/>
            <a:ext cx="328860" cy="263088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Двуречья для всего мира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621582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счёт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звёздами, измерения и счёт по основанию 60 стали важной частью научного наследия. Его следы заметны в часах, кругах и календарных расчётах.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621582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научила людей строить каналы, дамбы и хранилища воды. Этот опыт показал, что общими усилиями можно сделать землю плодородной даже в сухом климате.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стала одним из первых способов записи информации. Благодаря ей люди смогли хранить законы, списки товаров, мифы и письма, не полагаясь только на память.
</a:t>
            </a:r>
            <a:endParaRPr lang="en-US" sz="1187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Записанные нормы поведения показали, что общество можно управлять не только силой, но и правилами. Эта идея повлияла на развитие права у многих народов.
</a:t>
            </a:r>
            <a:endParaRPr lang="en-US" sz="1262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Двуречье показало, как могут жить большие города с храмами, кварталами ремесленников, рынками и властями. Такой образ жизни стал примером для других стран.
</a:t>
            </a:r>
            <a:endParaRPr lang="en-US" sz="12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 цивилизации: что оставило Двуречье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Двуречье объединило города, письмо, законы, науку и труд на орошаемых землях. Поэтому его история стала одним из первых примеров цивилизации в мире.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2026-05-31T23:48:02Z</dcterms:created>
  <dcterms:modified xsi:type="dcterms:W3CDTF">2026-05-31T23:48:02Z</dcterms:modified>
</cp:coreProperties>
</file>