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Герои-босяки как философы в русской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свобода и мысль о человеке в одном литературном образе.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 в эпоху перемен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— начале XX века городская бедность, социальная неустроенность и слом привычных норм сделали босяка заметной фигурой литературы. Особенно ярко этот тип раскрыт у Максима Горького.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босяк в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 — это не просто бедняк, а человек, выпавший из устойчивого общественного порядка и живущий на грани нормального уклада.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определяют отсутствие собственности, случайные заработки, постоянная неустроенность и напряжённый конфликт с «приличным» обществом.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босяк важен как герой прямой речи: он говорит о жизни без условностей, скрытой вежливости и самообмана.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босяцкой жизни: ночлежка, улица, пристань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Ночлежки, подвалы, рынки, подворотни и пристани создают среду, где особенно ощутимы теснота, опасность и зависимость людей друг от друга.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пространстве бедность перестаёт быть фоном: она формирует характер, привычки и взгляд на мир, превращая быт в постоянное испытание.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пространстве бедность перестаёт быть фоном: она формирует характер, привычки и взгляд на мир, превращая быт в постоянное испытание.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2" y="1695597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1108" y="3214682"/>
            <a:ext cx="2817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без собственности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босяка начинается с отказа от службы и подчинения, но вместе с этим исчезают опора и защищённость.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постоянного дома и имущества делает жизнь открытой случайности, где каждый день требует нового решения.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у босяка не романтическая абстракция, а тяжёлый выбор между достоинством и бытовой неустроенностью.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двойственность заставляет видеть в босяке не только социальный тип, но и героя размышления о цене свободы.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Правда, которую говорит босяк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 судит о людях резко, потому что слишком хорошо знает цену трусости, лжи и показного благополучия.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выводы опираются не на книги, а на опыт голода, унижения и постоянной борьбы за выживание.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речи мало украшений: фраза коротка, груба, иногда насмешлива, но именно поэтому звучит убедительно.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резкостью часто стоит точное нравственное чувство, которое обнажает слабость, скрытую за красивыми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образа босяка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строится на соединении социальных условий и внутреннего выбора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литературного образа по программным текстам о босяках; учебная обобщающая схема, 2025.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бедность задают основу образа, а сострадание и мечта не дают ему превратиться в пустой протест.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и тип босяка-философа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босяцкой среде у Горького возникает философский разговор о свободе, гордости, человеческом достоинстве и цене внутренней независимости.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Горького босяк становится не только героем дна, но и носителем социальной критики, который проверяет слова жизнью.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спорят о правде, не принимают готовых истин и отказываются верить красивым формулировкам без поступка.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Горьковские герои и философские идеи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показывает, какие философские вопросы раскрывает образ босяка у Горького.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Горький: «Макар Чудра», «На дне», «Старуха Изергиль»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Горького босяк выражает не одну позицию, а столкновение разных взглядов на человека, правду и смысл поддержки.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человеке: правда или утешение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Герои-босяки не терпят самообмана и требуют смотреть на жизнь без прикрас, даже если это звучит грубо и болезненно.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поддержке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унижения одних фактов мало: человеку нужна надежда, сочувствие и возможность не сломаться под тяжестью обстоятельств.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правде и утешении приводит к главному выводу: ценность личности не определяется богатством, статусом или признанием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жизненного опыта к философии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социальное падение и опыт нужды превращаются в самостоятельное мировоззрение босяка.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461" y="1651874"/>
            <a:ext cx="411075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244" y="1651915"/>
            <a:ext cx="411075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77915"/>
            <a:ext cx="469800" cy="41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босяка как выражение мировоззрения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формулы и пословицы придают речи босяка вид житейского опыта. Он говорит так, будто проверял каждую мысль собственными ошибками, а не заучивал её из книг.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оценки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 жёсткие суждения разоблачают ложь, трусость и самообман. Такая манера речи не украшает мир, а вскрывает его, делая мысль предельно конкретной и убедительной.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разговорная лексика сближает героя с повседневной жизнью и снимает дистанцию. За внешней грубостью слышится не бедность языка, а отказ прятаться за приличиями.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точность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наблюдательность позволяют босяку говорить о человеке точнее, чем многие рассудочные персонажи. Его речь звучит жёстко, но часто попадает в нравственную суть 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одного образа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притягательность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 кажется привлекательным благодаря независимости, смелости и внутренней гордости. Он не принимает чужих правил и сохраняет право на собственный выбор даже в бедности.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цена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эта свобода оплачена одиночеством, нестабильностью и постоянной угрозой гибели. В нём романтический порыв всё время соседствует с бытовой и духовной уязвимостью.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имущества и положения герой удерживает человеческое достоинство. Мечта становится не бегством, а способом не признать поражение окончательным.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особенно важны для босяка: внутренняя свобода и мечта помогают ему не свести жизнь к унижению.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образа босяка в произведениях Максима Горького
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образе босяка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контраст, тем заметнее философская напряжённость образа. Босяк существует не в равновесии, а в постоянной проверке границ человеческого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мотивов в образе босяка по произведениям М. Горького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связаны со свободой и достоинством; именно они формируют внутренний драматизм и делают образ многозначным.
</a:t>
            </a:r>
            <a:endParaRPr lang="en-US" sz="11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 и общество: конфликт ценностей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 отвергает культ собственности, служебного успеха и внешней респектабельности, поэтому кажется обществу опасным и «падшим»; при этом он не отказывается от права судить мир.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социальные нормы измеряют человека положением и благополучием, а литература о босяках показывает другой критерий — способность сохранить честь, сочувствие и внутреннюю независимость.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столкновение с общественным осуждением делает образ босяка философским: он заставляет сомневаться в привычных оценках и видеть ценность личности вне статуса.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важен для современного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босяка помогает обсуждать социальное неравенство, бедность и чувство исключённости без упрощений, показывая, как тяжёлые обстоятельства влияют на самоуважение и выбор человека.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различать внешнюю успешность и внутреннюю ценность личности, потому что литературный босяк часто лишён статуса, но сохраняет право на мысль и достоинство.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особенно важен для разговора о свободе: он напоминает, что независимость — не всегда комфорт, а иногда риск, одиночество и постоянная ответственность за себя.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такой образ полезен ещё и как пример того, как литература делает людей «снизу» носителями больших идей, а не просто жертвами обстоятельств.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Босяк, философ и обычный герой: различия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 соединяет опыт жизни и размышление, тогда как философ строит теорию, а обычный герой чаще принимает заданные обстоятельства.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босяк занимает особое место в литературе: он не только живёт, но и осмысляет собственное положение.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типов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 в литературе — это не только бедняк или бродяга, но и резкий критик общества, который говорит о человеке с позиции прожитого унижения и борьбы.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мировоззрение строится вокруг свободы, достоинства, сострадания и мечты; именно эти темы превращают социальный тип в философский образ.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этого героя в том, что он не принимает готовые ответы без проверки жизнью: его мысль рождается из боли, наблюдательности и внутреннего сопротивления.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 обочине как зеркало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босяка напоминает: философские вопросы рождаются в реальной жизни, когда человек сталкивается с бедностью, одиночеством и несправедливостью, но не отказывается от достоинства и мысли.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2026-05-20T01:31:13Z</dcterms:created>
  <dcterms:modified xsi:type="dcterms:W3CDTF">2026-05-20T01:31:13Z</dcterms:modified>
</cp:coreProperties>
</file>