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первая школа жизни, где учатся безопасности, доверию и заботе.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 современном обществе: значение, роли и поддержка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семья важна в ОБЗР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это не только близкие люди, но и пространство, где формируются безопасность, привычки и ответственность. В ОБЗР эта тема помогает понять, как избегать конфликтов, беречь психологический комфорт и обращаться за поддержкой к взрослым.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312415"/>
            <a:ext cx="387900" cy="31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86775"/>
            <a:ext cx="387900" cy="34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ребенок усваивает нормы поведения, учится ответственности и постепенно понимает, как поступать в школе, дома и среди сверстников.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люди дают чувство принятия и защищенности, помогают пережить тревогу, неудачи и сложные разговоры без страха остаться один на один с проблемой.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поддержка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организует повседневную жизнь: питание, отдых, домашние дела и распределение денег. Это учит планировать время и бережно относиться к общим ресурсам.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 экономика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Родные следят за здоровьем и безопасностью, замечают опасные ситуации и помогают действовать правильно, если ребенку нужна срочная поддержка или совет взрослого.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семьи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семьи сегодня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живут несколько поколений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квартире могут жить бабушка, дедушка, родители и дети. Такая семья помогает хранить память о прошлом, а старшие чаще передают опыт, традиции и привычку заботиться друг о друге.
</a:t>
            </a:r>
            <a:endParaRPr lang="en-US" sz="15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где обязанности делят поровну
</a:t>
            </a:r>
            <a:pPr algn="l" indent="0" marL="0">
              <a:lnSpc>
                <a:spcPct val="90000"/>
              </a:lnSpc>
              <a:buNone/>
            </a:pPr>
            <a:r>
              <a:rPr lang="en-US" sz="15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оба родителя работают, домашние дела обычно распределяются между взрослыми и детьми с учетом возраста и занятости. В такой семье особенно ценятся порядок, взаимопомощь и умение договариваться.
</a:t>
            </a:r>
            <a:endParaRPr lang="en-US" sz="1554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Приемная семья как новая опора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ребенок находит дом там, где взрослые готовы принять его, окружить вниманием и обеспечить стабильность. Для иллюстрации это может быть образ теплого совместного вечера, где всем спокойно и по-домашнему.
</a:t>
            </a:r>
            <a:endParaRPr lang="en-US" sz="15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семейную жизнь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перечисленного, на семейный ритм заметно влияют режим дня и совпадение свободного времени у всех членов семьи.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ресурс семьи — не деньги сами по себе, а регулярный разговор, согласованные правила и спокойная повседневная 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 материалам темы «Семья в современном обществе» для ОБЗР.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родителей и детей в семье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обеспечивают заботу, безопасность и организацию быта, но в современной семье они также помогают ребенку с учебой, контролируют режим и показывают пример уважительного общения.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не только учатся и растут, но и вносят вклад в общую жизнь: убирают за собой, выполняют посильные поручения, соблюдают правила и осваивают самостоятельность.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обязанностей зависит от возраста, занятости и возможностей каждого. Когда роли понятны, в семье меньше напряжения и легче договариваться о помощи и ответственности.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388" y="1689200"/>
            <a:ext cx="36382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8850" y="1689200"/>
            <a:ext cx="323400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2888" y="1689200"/>
            <a:ext cx="363825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5100" y="1695740"/>
            <a:ext cx="387900" cy="310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91600" y="1689200"/>
            <a:ext cx="32340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Ценности, на которых держится семья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Теплое отношение делает семью местом, где хочется делиться новостями, просить помощи и не бояться быть услышанным в трудный момент.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каждый старается дослушать другого до конца, проще понять чувства и причину спора, а значит — найти спокойное и справедливое решение.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помогает подростку говорить о школьных и личных трудностях открыто. Без него сложно поддерживать честность и чувство внутренней безопасности.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члены семьи помогают друг другу в учебе, болезни и обычных делах, нагрузка становится меньше, а общие трудности переживаются легче.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человек выполняет обещания, бережно относится к общему имуществу и понимает, что его действия влияют на настроение и порядок в доме.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типов семей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чем разные семьи отличаются по составу, сильным сторонам и возможным трудностям.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Благополучие определяется не числом членов семьи, а качеством отношений, поддержки и взаимной ответственности.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семейной социологии; Росстат.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семье решается конфликт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логике конструктивного разрешения семейных разногласий и безопасного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цифровые технологии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мессенджеры и видеосвязь помогают семье быть ближе, когда родственники живут в разных городах. Но без правил устройства легко отвлекают от разговора, совместного ужина и домашних дел.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сети начинается с защиты личных данных, осторожности в общении с незнакомцами и согласованных ограничений. Например, полезно убирать телефоны во время еды и семейных занятий.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время семьи в течение недели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не только длительность встреч, но и их предсказуемость: дети спокойнее, когда совместные дела становятся привычкой.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общения приходится на пятницу и выходные; в будни семьи чаще ограничены делами. Регулярность встреч важнее их редкой продолжительности.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данные, составлено для презентации на основе типичного недельного распорядка семьи школьника.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ребенка в семье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распорядок дня помогает ребенку чувствовать стабильность. Когда время сна, учебы и отдыха заранее известно, снижается тревожность и легче соблюдать обязанности.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успехам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замечают не только оценки, но и старания, аккуратность, самостоятельность. Такая поддержка укрепляет уверенность ребенка и желание учиться дальше.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трудностях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 получается, семья объясняет спокойно и помогает найти решение. Ребенок учится не бояться ошибок и просить помощь вовремя.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подростку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особенно важны уважение личного пространства и возможность разговора без угроз и унижения. Разумный контроль помогает сохранить безопасность и хорошие отношения.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воскресенье вся семья собирается за одним столом у бабушки. Кто-то приносит пирог, кто-то помогает накрывать на стол, а младшие слушают истории о детстве родителей. Так обычный обед становится памятью о нескольких поколениях.
</a:t>
            </a:r>
            <a:endParaRPr lang="en-US" sz="938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Воскресный обед у бабушки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дочь достает старый альбом, и родители показывают фотографии свадеб, школьных праздников и поездок. На снимках видны знакомые лица, а рядом подписаны даты и имена. Альбом помогает детям понять, как росла их семья и чем она дорожит.
</a:t>
            </a:r>
            <a:endParaRPr lang="en-US" sz="924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Фотоальбом на полке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днем рождения в доме начинается подготовка: выбирают поздравление, украшают комнату и вместе готовят угощение. Вечером приходят родственники, звучат пожелания и смех. Такой праздник делает близкими даже тех, кто живет далеко.
</a:t>
            </a:r>
            <a:endParaRPr lang="en-US" sz="925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ждут все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Истории, в которых живут семейные традиции
</a:t>
            </a:r>
            <a:endParaRPr lang="en-US" sz="29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преимущества дает поддержка семьи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особенно заметна в повседневных мелочах: слове одобрения, помощи с домашним заданием, совместном обсуждении сложных событий.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весит эмоциональная поддержка, а значит, атмосфера дома напрямую влияет на поведение, учебу и готовность ребенка обращаться за помощью.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данные, составлено для презентации на основе материалов по семейной психологии и школьной адаптации.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времени заставляет взрослых и детей жить в разном ритме. Из-за работы, кружков и секций семье трудно собираться вместе каждый день.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Трудности, с которыми сталкиваются современные семьи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ограничения, переезды и болезни усиливают напряжение дома. В таких условиях особенно важно заранее распределять обязанности и поддерживать друг друга.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Разводы и конфликты поколений меняют привычный уклад семьи. Подросткам бывает сложно принять новые правила, а взрослым — спокойно услышать их мнение.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отношения влияет и интернет: лишняя занятость гаджетами, постоянный поток новостей и сравнение себя с другими могут увеличивать усталость и раздражение.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права ребенка и обязанности членов семьи по отношению друг к другу.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ребенка связаны с защитой и развитием, а обязанности семьи — с заботой, уважением и ответственностью. Эти нормы помогают сохранять порядок и доверие.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кодекс РФ; материалы по правам ребенка.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членов семьи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спокойным отношениям в семье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правилам конструктивного общения и совместного решения бытовых трудностей.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общество вокруг нее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семье в 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получают поддержку от школы, поликлиники, социальных служб и закона. Это помогает защищать детей, решать трудные ситуации и сохранять нормальные условия для жизни и развития.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семья влияет на жизнь ребенка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атмосфера заметно отражается на учебе, манере общения и отношении к обязанностям. Если в семье принято уважать друг друга, ребенку легче строить спокойные отношения со сверстниками.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Качества, которые делают семью крепкой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важны не по отдельности: именно их сочетание помогает семье обсуждать трудности без ссор и сохранять доброжелательную атмосферу.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доверие и уважение, потому что без них невозможно договориться. Остальные качества поддерживают стабильность семьи и делают общение более теплым.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данные, составлено для презентации на основе материалов по семейной психологии.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— главный источник опоры для ребенка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 ни был состав семьи, ее сила определяется заботой, уважением и умением слышать друг друга. Именно дома ребенок учится безопасности, ответственности и доверию к людям.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2026-05-21T01:32:06Z</dcterms:created>
  <dcterms:modified xsi:type="dcterms:W3CDTF">2026-05-21T01:32:06Z</dcterms:modified>
</cp:coreProperties>
</file>