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общая картина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религиозных и военных походов за освобождение Святой земли с XI по XIII век.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начались из-за желания европейцев освободить Иерусалим, усилий Церкви и политических амбиций. Контроль над Святой землёй мусульманами вызывал тревогу у христиан.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и исторический фон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поход (1189–1192)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Саладином и временное перемирие, сохранившее влияние христиан в регионе.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(1096–1099)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привели к захвату Иерусалима и созданию Иерусалимского королевства.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поход (1147–1149)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попытки вернуть Эдессу — важный урок для крестоносцев.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первых походов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поход отклонился от цели и завершился разграблением Константинополя крестоносцами.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крестовые походы и их последствия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и последующие походы пытались вернуть Святую землю, но потерпели неудачи.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XIII века крестоносцы утратили все крепости и покинули Палестину.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потеря политического контроля и изменение стратегических интересов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и знать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Главу походов составляли рыцари и дворяне из Франции, Англии, Германии и Италии. Они искали славу, власть и спасение души.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церкви и купцов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вдохновляла верующих, а богатые купцы из Генуи и Венеции обеспечивали продовольствие и транспорт.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отряды и лидеры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войска под командованием опытных предводителей придавали походам дисциплину и стратегическую цель.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отправлялся в крестовые походы?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через Европу и 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проходили через Францию, Италию и Германию, Балканы и Константинополь, требуя долгих и тяжелых переходов.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испытания на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страдали от болезней, голода, нехватки воды и нападений разбойников на дорогах.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остановки: Клермон, где объявлялся поход, Венеция как транспортный узел, Константинополь — стратегический пункт, и конечные цели — Антиохия и Иерусалим.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препятствия в пути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маршруты охватывали тысячи километров по суше и морю, проходя через несколько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протяжённость маршрутов усложняли организацию и увеличивали риски походов.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маршрутов крестовых походов,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обзор крестовых походов (1096–1291)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численность и потери первых трёх крестовых походов согласно средневековым источникам.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отличался наибольшей численностью и жертвами среди всех экспедиций.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средневековых хроник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потери крестовых походов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роль орденов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ордена, такие как Тамплиеры и госпитальеры, занимались обороной и защитой паломников. Они строили замки и контролировали территории.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ордена и власть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баронов и магистров приносили структуру власти. Орденские организации существенно меняли политическую картину на Востоке.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крестоносцев на Востоке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Иерусалимское королевство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христианское государство, основанное в сердце Святой земли, с феодальной системой управления и активными военными операциями.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Антиохийское княжество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 важное государство, служившее опорой для дальнейших походов и поддерживавшее крепостную систему.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крестоносцев базировалось на европейских традициях феодализма и местных обычаях, адаптированных к сложной обстановке.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мусульманскими и византийскими культурами стимулировало обмен знаниями, архитектурными стилями и обычаями.
</a:t>
            </a:r>
            <a:endParaRPr lang="en-US" sz="14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Крестоносцы применяли латные доспехи, которые обеспечивали защиту и подвижность рыцарей, а также использовали осадные машины для штурма укреплённых городов и крепостей.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тактика крестоносцев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оборонительные тактики, такие как возведение массивных крепостных стен и выносливые осады. Они также перенимали военное мастерство и приёмы у противников на Востоке.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торговые пути между Европой и Востоком, что способствовало обмену товарами и технологиями, а также увеличению экономической активности в городах.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культурные последствия крестовых походов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арабских научных знаний и медицинских достижений существенно обогатило европейские университеты и стимулировало рост интереса к науке.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ремёсла и выросло значение прибрежных городов, которые стали центрами купеческой деятельности и кораблестроения для поддержки экспедиций.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Ближнего Востока увеличение иностранных поселений изменило городскую среду и торговлю, формируя новые культурные и экономические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усилили противостояние между христианами и мусульманами, вызвав религиозные конфликты и политические расколы по регионам.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последствия и изменения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идеи религиозной терпимости у одних и фанатизма у других, что повлияло на внутреннюю духовную жизнь Европы и на её отношения с Востоком.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Укрепилось влияние папской власти через создание рыцарских орденов и институциональные реформы, формировавшие центры духовного и военного управления.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Урбан II на Клермонском соборе призвал к крестовому походу, обещая духовное вознаграждение всем его участникам. Его слова объединили христианскую Европу вокруг общей цели.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Папы Римского и европейских монархов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Такые правители, как Ричард Львиное Сердце и Фридрих Барбаросса, возглавляли походы, придавая им военную силу и политическую значимость, что способствовало распространению идеологии крестовых походов.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крестовые походы — массовый порыв простого народа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массы крестьян, женщин и подростков отправлялись в походы, полагаясь на чудесное освящение Святой земли. Однако отсутствие организованности приводило к страданиям и разочарованиям среди участников.
</a:t>
            </a:r>
            <a:endParaRPr lang="en-US" sz="123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Детского крестового похода 1212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детей двинулись на Восток в надежде освободить Иерусалим. Многие погибли от болезней и голода, а значительная часть была продана в рабство, что стало трагическим эпизодом истории.
</a:t>
            </a:r>
            <a:endParaRPr lang="en-US" sz="1325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детские крестовые походы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контактов с мусульманами и византийцами крестовые походы привели к активному обмену медицинскими и математическими достижениями, обогащающими обе культуры.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культур и обмен знаниями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дипломатических миссий и мирных договоров с лидерами Востока, такими как Саладин, способствовало относительному миру и взаимопониманию при определённых обстоятельствах.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Перенятие ремёсел, архитектурных стилей и богословских идей усилило культурное многообразие и заложило основы для новых европейских традиций.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хроники и эпические поэмы, отражавшие подвиги рыцарей и события походов, что способствовало формированию героического образа рыцарства.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 и литературу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изобразительном искусстве появились восточные мотивы и изображения крепостей, а также символика крестовых походов, популярные в средневековой культуре.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заимствовала восточные элементы — купола и арки, что обогатило европейские стили и способствовало развитию готики и романики.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сопровождались религиозными войнами внутри Европы, в частности альбигойскими и против еретиков, усиливая расколы внутри христианства.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в Европе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Обострились споры между католиками и православными, что усугубило разделение церквей и затрудняло совместные действия в походах.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Разграбление Константинополя в 1204 году крестоносцами обострило конфликт между Западной и Восточной церквями, углубив межрелигиозный раскол.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внутренние раздоры снижали эффективность походов и осложняли достижение единых политических и религиозных целей.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простых людей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испытания путников по крестовым походам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крестьян и ремесленников испытывали голод, болезни и опасности в пути. Многие не доживали до цели, однако их рассказы остались в памяти поколений как пример стойкости.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начало для некоторых участников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европейцев, вернувшихся с Востока, приобретала новые навыки и знания, а некоторые обосновывались в новых землях. Этими изменениями пользовались родные поселения, развивая ремёсла и торговлю.
</a:t>
            </a:r>
            <a:endParaRPr lang="en-US" sz="13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наследие крестовых походов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сформировали важные культурные и политические связи между Европой и Востоком, а их наследие до сих пор влияет на международные отношения и историческое сознание.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2026-05-10T13:36:42Z</dcterms:created>
  <dcterms:modified xsi:type="dcterms:W3CDTF">2026-05-10T13:36:42Z</dcterms:modified>
</cp:coreProperties>
</file>