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20550" y="346250"/>
            <a:ext cx="81447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Appearance in English: describing people accurately and respectfully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грамматика и этикет в описании внешности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 внешности помогают расширять словарь, строить связные высказывания и уверенно выполнять задания на сравнение людей и портретные характеристики в устной и письменной речи.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10 классе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Core vocabulary for describing appearance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97771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5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
</a:t>
            </a:r>
            <a:pPr algn="l" indent="0" marL="0">
              <a:lnSpc>
                <a:spcPct val="150000"/>
              </a:lnSpc>
              <a:buNone/>
            </a:pPr>
            <a:r>
              <a:rPr lang="en-US" sz="95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роста чаще всего используют слова tall, short и medium-height. Они дают нейтральную, понятную характеристику и легко сочетаются с другими признаками внешности в коротком портрете человека.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3321376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2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Телосложение
</a:t>
            </a:r>
            <a:pPr algn="l" indent="0" marL="0">
              <a:lnSpc>
                <a:spcPct val="150000"/>
              </a:lnSpc>
              <a:buNone/>
            </a:pPr>
            <a:r>
              <a:rPr lang="en-US" sz="102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 о фигуре, употребляют slim, slim-built, athletic, stocky и well-built. Важно выбирать слово точно: оно должно передавать не только размер, но и общее впечатление от телосложения.
</a:t>
            </a:r>
            <a:endParaRPr lang="en-US" sz="1022" dirty="0"/>
          </a:p>
        </p:txBody>
      </p:sp>
      <p:sp>
        <p:nvSpPr>
          <p:cNvPr id="12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и возраст
</a:t>
            </a:r>
            <a:pPr algn="l" indent="0" marL="0">
              <a:lnSpc>
                <a:spcPct val="150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глаз описывают словами blue, green, dark и hazel, а возрастной облик — young-looking, middle-aged или elderly. Такие слова полезны, когда нужно быстро создать общий портрет человека.
</a:t>
            </a:r>
            <a:endParaRPr lang="en-US" sz="1231" dirty="0"/>
          </a:p>
        </p:txBody>
      </p:sp>
      <p:sp>
        <p:nvSpPr>
          <p:cNvPr id="13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Нейтральность и оценка
</a:t>
            </a:r>
            <a:pPr algn="l" indent="0" marL="0">
              <a:lnSpc>
                <a:spcPct val="150000"/>
              </a:lnSpc>
              <a:buNone/>
            </a:pPr>
            <a:r>
              <a:rPr lang="en-US" sz="118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особенно важно различать нейтральные и оценочные прилагательные, например slim и skinny, thin и underweight. От выбора слова зависит, будет ли описание уважительным и точным.
</a:t>
            </a:r>
            <a:endParaRPr lang="en-US" sz="1183" dirty="0"/>
          </a:p>
        </p:txBody>
      </p:sp>
      <p:sp>
        <p:nvSpPr>
          <p:cNvPr id="14" name="Text 6"/>
          <p:cNvSpPr txBox="1"/>
          <p:nvPr/>
        </p:nvSpPr>
        <p:spPr>
          <a:xfrm>
            <a:off x="6144937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 волосы
</a:t>
            </a:r>
            <a:pPr algn="l" indent="0" marL="0">
              <a:lnSpc>
                <a:spcPct val="150000"/>
              </a:lnSpc>
              <a:buNone/>
            </a:pPr>
            <a:r>
              <a:rPr lang="en-US" sz="105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лицу и волосам относятся round, oval, square, freckled, straight, wavy, curly, shoulder-length и bald. Эти слова помогают сделать описание конкретнее и визуально яснее для собеседника.
</a:t>
            </a:r>
            <a:endParaRPr lang="en-US" sz="10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075" y="3180264"/>
            <a:ext cx="2625600" cy="13897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person’s appearance: the visible elements of a portrait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силуэт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удобно начинать с общего силуэта: роста и телосложения. Такая отправная точка сразу задаёт рамку описания и помогает слушателю представить человека без лишних деталей.
</a:t>
            </a:r>
            <a:endParaRPr lang="en-US" sz="862" dirty="0"/>
          </a:p>
        </p:txBody>
      </p:sp>
      <p:sp>
        <p:nvSpPr>
          <p:cNvPr id="13" name="Text 3"/>
          <p:cNvSpPr txBox="1"/>
          <p:nvPr/>
        </p:nvSpPr>
        <p:spPr>
          <a:xfrm>
            <a:off x="602575" y="33821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поза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поза и выражение лица тоже входят в описание, потому что они влияют на первое впечатление. Для этого удобно использовать модели He is… , She has got… и He is wearing….
</a:t>
            </a:r>
            <a:endParaRPr lang="en-US" sz="862" dirty="0"/>
          </a:p>
        </p:txBody>
      </p:sp>
      <p:sp>
        <p:nvSpPr>
          <p:cNvPr id="14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 волосы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обычно называют форму лица, цвет и длину волос, а также другие заметные черты. Эти признаки делают описание более живым и позволяют отличить одного человека от другого.
</a:t>
            </a:r>
            <a:endParaRPr lang="en-US" sz="862" dirty="0"/>
          </a:p>
        </p:txBody>
      </p:sp>
      <p:sp>
        <p:nvSpPr>
          <p:cNvPr id="15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и особенности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добавить цвет глаз, веснушки, очки или другие отличительные детали. Именно такие элементы чаще всего запоминаются в портретном описании и помогают избежать слишком общего текста.
</a:t>
            </a:r>
            <a:endParaRPr lang="en-US" sz="862" dirty="0"/>
          </a:p>
        </p:txBody>
      </p:sp>
      <p:sp>
        <p:nvSpPr>
          <p:cNvPr id="16" name="Text 6"/>
          <p:cNvSpPr txBox="1"/>
          <p:nvPr/>
        </p:nvSpPr>
        <p:spPr>
          <a:xfrm>
            <a:off x="3454800" y="33821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подача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фон и спокойная поза особенно полезны на учебной иллюстрации: они не отвлекают от языковой задачи и позволяют сосредоточиться на точности слов и грамматических моделей.
</a:t>
            </a:r>
            <a:endParaRPr lang="en-US" sz="8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на основе типичных школьных описаний; данные иллюстративные.
</a:t>
            </a:r>
            <a:endParaRPr lang="en-US" sz="1163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Most noticeable features in first descriptions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кратком описании учащиеся обычно сначала называют самые заметные детали, а затем переходят к уточняющим признакам.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чаще всего строится вокруг волос, лица и одежды; именно они быстрее всего формируют первое впечатление.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Grammar patterns used to describe appearance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To be для постоянных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устойчивых характеристик используют to be: He is tall and slim. Такой вариант подходит для роста, телосложения и других относительно постоянных признаков, которые не меняются в конкретный момент.
</a:t>
            </a:r>
            <a:endParaRPr lang="en-US" sz="965" dirty="0"/>
          </a:p>
        </p:txBody>
      </p:sp>
      <p:sp>
        <p:nvSpPr>
          <p:cNvPr id="11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To have got для 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волос, глаз и других черт часто используется have got: She has got long curly hair. Эта модель особенно удобна, когда нужно перечислить видимые детали внешности.
</a:t>
            </a:r>
            <a:endParaRPr lang="en-US" sz="1061" dirty="0"/>
          </a:p>
        </p:txBody>
      </p:sp>
      <p:sp>
        <p:nvSpPr>
          <p:cNvPr id="12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Одежда в момент речи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важно подчеркнуть текущую одежду, используют present continuous: He is wearing a blue jacket. Эта форма показывает, что речь идёт о конкретной ситуации, а не о постоянном признаке.
</a:t>
            </a:r>
            <a:endParaRPr lang="en-US" sz="1061" dirty="0"/>
          </a:p>
        </p:txBody>
      </p:sp>
      <p:sp>
        <p:nvSpPr>
          <p:cNvPr id="13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Связочные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look, seem и appear помогают передать впечатление: She looks confident. They seem friendly. Такие конструкции описывают не факт, а то, как человек воспринимается со стороны.
</a:t>
            </a:r>
            <a:endParaRPr lang="en-US" sz="1036" dirty="0"/>
          </a:p>
        </p:txBody>
      </p:sp>
      <p:sp>
        <p:nvSpPr>
          <p:cNvPr id="14" name="Text 6"/>
          <p:cNvSpPr txBox="1"/>
          <p:nvPr/>
        </p:nvSpPr>
        <p:spPr>
          <a:xfrm>
            <a:off x="3344425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Собираем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описание сочетает несколько моделей в одном коротком тексте. Это делает речь естественной, помогает избежать однообразия и позволяет точнее передать внешний образ человека.
</a:t>
            </a:r>
            <a:endParaRPr lang="en-US" sz="99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698070"/>
            <a:ext cx="4063200" cy="22347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одной и той же темы могут быть нейтральными, положительными или более осторожными по тону.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прилагательного влияет не только на смысл, но и на тон высказывания: одно описание может звучать нейтрально, похвально или резко.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appearance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Adjectives for appearance: meaning and usage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Positive, neutral and negative words in appearance descriptions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слова
</a:t>
            </a:r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лексика сообщает факт без оценки: tall, short, curly hair, brown eyes, freckles. Она особенно полезна, когда нужно описать человека точно и спокойно, не добавляя личного отношения.
</a:t>
            </a:r>
            <a:endParaRPr lang="en-US" sz="1238" dirty="0"/>
          </a:p>
        </p:txBody>
      </p:sp>
      <p:sp>
        <p:nvSpPr>
          <p:cNvPr id="10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тон
</a:t>
            </a:r>
            <a:pPr algn="l" indent="0" marL="0">
              <a:lnSpc>
                <a:spcPct val="150000"/>
              </a:lnSpc>
              <a:buNone/>
            </a:pPr>
            <a:r>
              <a:rPr lang="en-US" sz="118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attractive, smart-looking, well-groomed, stylish и elegant создают доброжелательное впечатление. Они помогают показать уважение к человеку и сделать описание более мягким и приятным для читателя.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Осторожные формулировки
</a:t>
            </a:r>
            <a:pPr algn="l" indent="0" marL="0">
              <a:lnSpc>
                <a:spcPct val="150000"/>
              </a:lnSpc>
              <a:buNone/>
            </a:pPr>
            <a:r>
              <a:rPr lang="en-US" sz="12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Skinny, chubby, messy и old-fashioned могут звучать резко или слишком оценочно. В школьной речи такие слова лучше использовать осознанно и только тогда, когда это действительно уместно.
</a:t>
            </a:r>
            <a:endParaRPr lang="en-US" sz="1264" dirty="0"/>
          </a:p>
        </p:txBody>
      </p:sp>
      <p:sp>
        <p:nvSpPr>
          <p:cNvPr id="12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Уважительный выбор
</a:t>
            </a:r>
            <a:pPr algn="l" indent="0" marL="0">
              <a:lnSpc>
                <a:spcPct val="150000"/>
              </a:lnSpc>
              <a:buNone/>
            </a:pPr>
            <a:r>
              <a:rPr lang="en-US" sz="125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одноклассников особенно важно избегать насмешки и грубых сравнений. Respectful language делает общение безопаснее, а саму английскую речь — более точной и взрослой.
</a:t>
            </a:r>
            <a:endParaRPr lang="en-US" sz="12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краткое описание человека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учебного портрета: от общего впечатления к деталям и итоговому выводу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Appearance in everyday school and social contexts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и общение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 appearance помогает представиться, описать друга или узнать человека по краткому портрету. В повседневном общении она делает речь конкретной и понятной.
</a:t>
            </a:r>
            <a:endParaRPr lang="en-US" sz="862" dirty="0"/>
          </a:p>
        </p:txBody>
      </p:sp>
      <p:sp>
        <p:nvSpPr>
          <p:cNvPr id="12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 и уважение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простой беседе о внешности следует избегать унизительных формулировок и стереотипов. Уважительная речь поддерживает комфортную атмосферу и показывает зрелое владение языком.
</a:t>
            </a:r>
            <a:endParaRPr lang="en-US" sz="1035" dirty="0"/>
          </a:p>
        </p:txBody>
      </p:sp>
      <p:sp>
        <p:nvSpPr>
          <p:cNvPr id="13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такие слова нужны для сравнения героев, обсуждения иллюстраций, описания персонажей и выполнения устных монологов. Тема напрямую связана с развитием связной речи.
</a:t>
            </a:r>
            <a:endParaRPr lang="en-US" sz="862" dirty="0"/>
          </a:p>
        </p:txBody>
      </p:sp>
      <p:sp>
        <p:nvSpPr>
          <p:cNvPr id="14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 описание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внешности особенно полезно, когда нужно передать приметы человека или уточнить, как он выглядит. Важно выбирать слова точно, чтобы описание было полезным и корректным.
</a:t>
            </a:r>
            <a:endParaRPr lang="en-US" sz="86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урока английского языка; иллюстративные значения, не статистическое исследование
</a:t>
            </a:r>
            <a:endParaRPr lang="en-US" sz="976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sources of appearance-related vocabulary in English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устойчивые словосочетания запоминаются в повторяющемся контексте, где встречаются не только отдельные слова, но и готовые модели описания человека.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медиа дают самый заметный вклад: они регулярно показывают лексику в живой речи и помогают усваивать устойчивые сочетания.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не смешивать внешнее впечатление, манеру поведения и личностные качества, которые нельзя определить только по внешности.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важно различать при описании человека на английском языке.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классификация для курса английского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Cultural differences in describing beauty and style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нормы
</a:t>
            </a:r>
            <a:pPr algn="l" indent="0" marL="0">
              <a:lnSpc>
                <a:spcPct val="150000"/>
              </a:lnSpc>
              <a:buNone/>
            </a:pPr>
            <a:r>
              <a:rPr lang="en-US" sz="121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Представления о привлекательности зависят от страны, возраста и медийной среды. То, что в одном контексте звучит нейтрально, в другом может восприниматься как оценка или даже критика.
</a:t>
            </a:r>
            <a:endParaRPr lang="en-US" sz="1212" dirty="0"/>
          </a:p>
        </p:txBody>
      </p:sp>
      <p:sp>
        <p:nvSpPr>
          <p:cNvPr id="10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стиль речи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британском и американском английском по-разному распределяются привычные слова и интонации в описании внешности. Поэтому школьнику важно опираться не на буквальный перевод, а на реальное употребление в речи.
</a:t>
            </a:r>
            <a:endParaRPr lang="en-US" sz="1101" dirty="0"/>
          </a:p>
        </p:txBody>
      </p:sp>
      <p:sp>
        <p:nvSpPr>
          <p:cNvPr id="11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 деталях
</a:t>
            </a:r>
            <a:pPr algn="l" indent="0" marL="0">
              <a:lnSpc>
                <a:spcPct val="150000"/>
              </a:lnSpc>
              <a:buNone/>
            </a:pPr>
            <a:r>
              <a:rPr lang="en-US" sz="125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Комментарии о фигуре, возрасте, коже или чертах лица могут звучать слишком прямолинейно. Вежливое описание выбирает нейтральные формулировки и избегает лишней категоричности.
</a:t>
            </a:r>
            <a:endParaRPr lang="en-US" sz="1256" dirty="0"/>
          </a:p>
        </p:txBody>
      </p:sp>
      <p:sp>
        <p:nvSpPr>
          <p:cNvPr id="12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 и уважение
</a:t>
            </a:r>
            <a:pPr algn="l" indent="0" marL="0">
              <a:lnSpc>
                <a:spcPct val="150000"/>
              </a:lnSpc>
              <a:buNone/>
            </a:pPr>
            <a:r>
              <a:rPr lang="en-US" sz="113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чувствительность особенно важна в классе, где описываются одноклассники, персонажи или фотографии. Уважительный язык делает общение безопасным и показывает зрелое владение английским.
</a:t>
            </a:r>
            <a:endParaRPr lang="en-US" sz="113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63798"/>
            <a:ext cx="4063200" cy="21033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типичные ошибки, связанные с грамматикой, формой глагола и выбором устойчивого выражения.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с возрастом, числом существительных и неправильным выбором конструкции; знание типичных сочетаний быстро повышает точность речи.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appearance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mistakes when describing appearance in English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словаря к устному описанию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учебных шагов на уроке английского языка по теме внешности.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Appearance in literature, film and media texts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 инструмент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фильмах и текстах descriptive language формирует ожидания зрителя и читателя. Поэтому школьник должен уметь объяснить, зачем автор выбирает именно такие слова и какие ассоциации они создают.
</a:t>
            </a:r>
            <a:endParaRPr lang="en-US" sz="1002" dirty="0"/>
          </a:p>
        </p:txBody>
      </p:sp>
      <p:sp>
        <p:nvSpPr>
          <p:cNvPr id="11" name="Text 3"/>
          <p:cNvSpPr txBox="1"/>
          <p:nvPr/>
        </p:nvSpPr>
        <p:spPr>
          <a:xfrm>
            <a:off x="693475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Средство характеристики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используют внешность не только для портрета, но и для раскрытия персонажа. Одежда, осанка и жесты часто подсказывают статус, настроение или роль героя в сюжете.
</a:t>
            </a:r>
            <a:endParaRPr lang="en-US" sz="1032" dirty="0"/>
          </a:p>
        </p:txBody>
      </p:sp>
      <p:sp>
        <p:nvSpPr>
          <p:cNvPr id="12" name="Text 4"/>
          <p:cNvSpPr txBox="1"/>
          <p:nvPr/>
        </p:nvSpPr>
        <p:spPr>
          <a:xfrm>
            <a:off x="3441939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через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описание может создавать сильное впечатление, если в нём есть точные детали. Выбор слов помогает читателю увидеть героя как живого человека, а не просто набор признаков.
</a:t>
            </a:r>
            <a:endParaRPr lang="en-US" sz="1032" dirty="0"/>
          </a:p>
        </p:txBody>
      </p:sp>
      <p:sp>
        <p:nvSpPr>
          <p:cNvPr id="13" name="Text 5"/>
          <p:cNvSpPr txBox="1"/>
          <p:nvPr/>
        </p:nvSpPr>
        <p:spPr>
          <a:xfrm>
            <a:off x="6190400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анализом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 классе важно замечать, как описания внешности работают вместе с поступками и речью персонажа. Это помогает понять скрытый смысл и авторскую оценку.
</a:t>
            </a:r>
            <a:endParaRPr lang="en-US" sz="108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экспертная оценка эффективности лексики для школьного монолога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words best support accurate and vivid descriptions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выразительные описания строятся на сочетании точных признаков, а не на повторении общих оценок вроде nice или good-looking.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продуктивными оказываются словосочетания и конкретные детали: они делают монолог точнее, живее и легче для понимания.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577" y="994725"/>
            <a:ext cx="2095895" cy="204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952" y="994725"/>
            <a:ext cx="2095895" cy="204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7327" y="994725"/>
            <a:ext cx="2095895" cy="204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в простой одежде выглядит уверенно и естественно. Нейтральный свитер, джинсы и аккуратная причёска создают спокойный casual look, который говорит о вкусе без громких заявлений и помогает описать человека спокойно и точно.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образ без лишних слов
</a:t>
            </a:r>
            <a:endParaRPr lang="en-US" sz="1367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ученик появляется в кроссовках, худи и рюкзаке, и весь образ выглядит динамичным. Такой sporty outfit часто связывают с активным ритмом жизни, но в описании важно не делать поспешных выводов о характере.
</a:t>
            </a:r>
            <a:endParaRPr lang="en-US" sz="899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выбор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аксессуары, необычная причёска и продуманное сочетание цветов сразу делают образ запоминающимся. Creative style показывает личный вкус, поэтому в английском удобно использовать слова outfit, style и personal taste, сохраняя нейтральный тон.
</a:t>
            </a:r>
            <a:endParaRPr lang="en-US" sz="83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Индивидуальность через детали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стиль становится способом самовыражения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Respectful language when talking about appearance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формулировки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использовать описательные слова без насмешки и ярлыков. Фразы вроде looks neat, has short hair или wears glasses звучат корректно и помогают говорить о человеке спокойно и уважительно.
</a:t>
            </a:r>
            <a:endParaRPr lang="en-US" sz="1035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с чувствительными темами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Вес, возраст, кожа, особенности здоровья и этнические черты требуют особенно тактичного подхода. В таких случаях лучше избегать прямых комментариев, если они не нужны для задания или анализа текста.
</a:t>
            </a:r>
            <a:endParaRPr lang="en-US" sz="1035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сравнений и оценок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Грубые сравнения и слова с уничижительным оттенком легко создают неловкость. В школьном общении полезно выбирать нейтральный словарь, который описывает, а не высмеивает внешность.
</a:t>
            </a:r>
            <a:endParaRPr lang="en-US" sz="1035" dirty="0"/>
          </a:p>
        </p:txBody>
      </p:sp>
      <p:sp>
        <p:nvSpPr>
          <p:cNvPr id="11" name="Text 5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атмосфера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Уважительная речь поддерживает дружелюбный климат в классе и снижает риск обидных замечаний. Для изучающих английский это также способ говорить уверенно и по-взрослому в реальных ситуациях.
</a:t>
            </a:r>
            <a:endParaRPr lang="en-US" sz="103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 appearance развивает словарь, грамматику и умение говорить о людях точно и тактично. Когда описание ясно, уместно и уважительно, английский становится настоящим инструментом общения.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и уважительный язык о внешности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2026-05-31T14:16:24Z</dcterms:created>
  <dcterms:modified xsi:type="dcterms:W3CDTF">2026-05-31T14:16:24Z</dcterms:modified>
</cp:coreProperties>
</file>