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маленькая часть слова с большой работой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словам менять смысл и становиться точнее.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приставка важна во 2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открывает детям устройство слова. На простых примерах видно, как одно действие может стать другим: ехать — приехать, писать — записать, ходить — уходить. Это помогает лучше читать, писать и понимать новые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значимая часть слова, которая стоит перед корнем. Она входит в состав слова и пишется слитно, а не отдельно, как маленькое слово.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бывает после корня и не стоит в конце слова. Она всегда находится в начале слова и помогает изменить его значение или оттенок смысла.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подбежал, пришёл, зашёл приставка подсказывает, как именно изменилось действие. Благодаря ей слово становится другим, хотя корень может оставаться тем же.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слово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встречает корень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слово как поезд, приставка будет первым вагончиком перед корнем. В слове подводный она стоит в начале и сразу подсказывает, что речь идёт о чём-то, связанном с водой.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частям помогает не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подводный можно увидеть порядок частей: под-, -вод-, -н-, -ый. Такая схема показывает, где начинается слово и где заканчивается каждая его часть, словно аккуратные кубики в башенке.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777" y="2128402"/>
            <a:ext cx="192150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приставка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понять, куда движется предмет или человек: в сторону, внутрь, наружу или дальше. Так слово становится точнее и понятнее без лишних объяснений.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начало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приставки можно показать, что действие только началось. Одно короткое слово сразу сообщает, что кто-то побежал, засмеялся или запел.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повтор или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помогают увидеть, что действие повторилось или вернулось снова. Поэтому слова с одним корнем могут звучать по-разному и иметь разные оттенки смысла.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родственные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создавать новые слова на основе общего корня. Получается целая семья слов, где каждое слово похоже на другое, но имеет своё значение.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«одеться» в разные приставки и стать новым словом. Так появляются идти, прийти, уйти — слова похожи, но смысл у них уже разный.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добавляет важную подсказку: движение началось, закончилось, произошло внутри или в другом направлении. Благодаря этому речь становится точной и короткой.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приставку, значение слова изменится или исчезнет нужный смысл. Поэтому приставка — не украшение, а важная часть, которая действительно работает.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значение слова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с приставками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куда едет?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ехать, приехать, уехать и заехать помогают сразу понять направление движения. Одно маленькое начало слова меняет всю картину: кто-то прибыл, кто-то уехал, а кто-то только заглянул по пути.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становится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рисунке показать дом, дорогу и стрелки, приставки легко запомнить. Они словно дорожные указатели: подсказывают, откуда началось движение, куда оно идёт и чем закончилось.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имеют общий корень и связаны по смыслу. Например, лес, лесной и перелесок относятся к одной группе, потому что в них есть общий смысловой «центр».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делать такие слова разными. Она добавляет новое значение, но не меняет главный корень, поэтому слова остаются родственными и узнаваемыми.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корень у слов разный, приставка не делает их однокоренными. Родство слов определяется не только похожим началом, а прежде всего общей частью и общим значением.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однокоренные слова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поиска приставки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Подобрать родственные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слова, которые связаны по смыслу. Это помогает увидеть общую часть и не перепутать приставку с другой частью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выделяют главную общую часть слова. Именно корень показывает, о чём слово рассказывает и с какими словами оно связано.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Определить приставку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перед корнем проверяют особенно внимательно. Если она меняет смысл слова, значит, это приставка, как в слове подоконник.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 состав слова и пишется слитно. Она не может стоять отдельно, потому что без неё слово теряет свою привычную форму.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предлог: не путать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— это отдельное слово. Его можно увидеть отдельно от слова и даже убрать или заменить другим словом в предложении.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зашёл за- является приставкой, поэтому пишется слитно. А в сочетании за домом за — это предлог, и он пишется отдельно.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проверить: можно ли поставить между словами другое слово. Если можно, перед нами предлог, а не приставка.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приставках пишется так, как слышится: по-, под-, над-, от-, об-, с-. Эти приставки обычно не вызывают трудностей и помогают сразу узнать слово по звучанию.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приставки, которые меняют букву в зависимости от следующего звука: без-/бес-, раз-/рас-. Это правило особенно важно, потому что одна буква может изменить запись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пишется з, а перед глухими — с. Поэтому говорят: беззвучный, но бескрайний; разбудить, но рассвет. Здесь нужна внимательность и хороший слух.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написания приставок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 з/с в примерах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 звонкими согласными б, в, г, д, ж, з в приставке пишется з. Так появляются слова безветренный и разбудить, где буква помогает правильно передать звучание.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 глухими согласными к, п, т, ф, с, ш пишется с. Поэтому пишем бесполезный, рассказ, раскрасить. Полезно сравнивать пары слов и замечать, где буква меняется.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13" y="1706501"/>
            <a:ext cx="180075" cy="2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6786" y="1706502"/>
            <a:ext cx="180075" cy="2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786" y="3268126"/>
            <a:ext cx="180075" cy="2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6763" y="3268126"/>
            <a:ext cx="180075" cy="2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55712" y="1706500"/>
            <a:ext cx="180075" cy="2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приставки, которые встречаются в словах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при- часто показывает движение к чему-то или приближение: приехать, прийти, прилететь. Она помогает сразу понять, что герой оказался ближе к цели.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возврат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пере- нередко говорит о повторе или переходе на другое место: переписать, переехать, пересчитать. С ней слово как будто начинает новую попытку.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у- часто связана с уходом, удалением или движением в сторону: уйти, уехать, убежать. Она помогает понять, что кто-то удаляется от места.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вверх и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вы- показывает движение наружу, вверх или наружу изнутри: выйти, выбежать, вылететь. Благодаря ей значение слова становится очень точным.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по- может показать начало действия: побежать, поехать, поиграть. В слове она словно подсказывает: действие только-только стартовало.
</a:t>
            </a:r>
            <a:endParaRPr lang="en-US" sz="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начинается сразу с двух приставок, и тогда разбор становится похож на маленькую головоломку. Сначала нужно внимательно посмотреть на значение слова, а потом выделять части по порядку.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слове бывает больше одной приставки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переписать сначала заметна приставка пере-, а основа связана с действием писать. Такие слова помогают увидеть, как одна приставка добавляет новое значение к другому действию.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приставки стоят рядом с корнем и образуют длинное, но понятное слово. Например, подослать и безобразный требуют спокойного, поэтапного разбора без спешки.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сложным, полезно подобрать родственные слова и проверить общую часть. Тогда приставки легче заметить, а разбор по составу перестаёт пугать, как строгий сторож.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истории, где приставка оживает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отправилось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дописал письмо, потом аккуратно переписал его чистовик и наконец отправил. Приставка помогла показать, как действие стало точнее и завершённее. Без неё история была бы короче, но совсем не такой понятной.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весёлом утре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птичка прилетела к окну, а котёнок проснулся и засмеялся. Потом он поиграл с клубком и снова уснул. Приставки быстро показывают, что делали герои, и делают сказку живой и очень подвижной.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приставку принимают за предлог, потому что оба слова звучат похоже. Но приставка пишется слитно со словом, а предлог можно отделить и даже вставить между ними другое слово.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второклассников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неверно находить корень. Тогда ребёнок выделяет не ту часть и путается в разборе, хотя достаточно сначала подобрать родственные слова и найти общую часть.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забывают, что приставка всегда стоит перед корнем. Если она оказывается после корня или в конце слова, значит, разбор сделан неправильно и его нужно проверить ещё раз.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при написании приставок на з/с. Здесь важно не гадать, а смотреть на следующий звук, чтобы выбрать нужную букву и не устроить орфографический сюрприз.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закрепляют тему приставки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ищут приставки в знакомых словах и замечают, как они стоят перед корнем. Это помогает увидеть часть слова глазами настоящего следопыта.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подбирают родственные слова: лететь — прилететь, писать — записать, ехать — уехать. Сравнение показывает, как меняется смысл, когда появляется приставка.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Пробуем сами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школьники составляют новые слова по образцу и проверяют себя. Так тема закрепляется, а приставка перестаёт казаться загадочной и становится понятной помощницей.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приставки встречаются каждый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табличке у двери можно увидеть слова вход, выход и переход. Они встречаются каждый день, поэтому дети быстро замечают приставки в обычной жизни, а не только в учебнике. Так правило запоминается намного легче и без лишней скуки.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учебнике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часто появляются слова переписать и дорисовать. Учитель просит не спешить и посмотреть, как приставка меняет действие. Тогда даже обычная запись в тетради превращается в маленькое языковое открытие.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входит в состав слова. Она не пишется отдельно и помогает увидеть, как устроено слово изнутри, будто маленький строительный блок.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приставок образуются новые слова и меняется их значение. Поэтому слова могут говорить о движении, начале, повторе или уходе, хотя корень у них общий.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Приставку важно не путать с предлогом и внимательно писать приставки на з/с. Если помнить эти правила, разбор слов становится проще, а русский язык — понятнее и интереснее.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приставке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незаметна на вид, но очень полезна в речи. Она помогает словам меняться, уточнять смысл и дружно работать в предложении. Теперь разбирать слова по составу стало гораздо легче.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маленькая часть, которая многое умеет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2026-05-21T21:00:46Z</dcterms:created>
  <dcterms:modified xsi:type="dcterms:W3CDTF">2026-05-21T21:00:46Z</dcterms:modified>
</cp:coreProperties>
</file>