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служебных частей речи в русском языке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 частицы делают речь связной, точной и выразительной.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служебные части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почти в каждом предложении: они связывают слова, соединяют части высказывания и уточняют смысл. Без них речь становится неточной, а понимание — затруднённым.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 связь слов в словосочетании и помогают правильно употреблять падежи: в школе, к доске, из тетради.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 и части предложений: и, а, но, потому что, если. Они помогают строить более сложные высказывания.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добавляют оттенки смысла: вопрос, отрицание, усиление, уточнение. К этой группе относятся не, ли, же, ведь, даже.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частей речи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44379"/>
            <a:ext cx="4782600" cy="1702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предлоги, союзы и частицы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какую роль выполняет каждая группа служебных слов в речи.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не называют предметы и действия, а работают вместе с другими словами.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по русскому языку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служебные части речи работают в одном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предлог, союз и частица участвуют в построении смысла высказывания.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падежи: как возникает связь слов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рядом с существительным или местоимением и показывает, как слова связаны между собой. Он помогает понять место, направление, причину или время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форма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существительное обычно употребляется в нужном падеже. Поэтому сочетания вроде в классе, к книге, из тетради звучат грамматически правильно и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предлоги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сочетаниях один и тот же предлог может передавать разные отношения между словами.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предлоги помогают обозначить место и направление, но контекст меняет их смысл.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русскому языку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а, но, да, или помогают соединять однородные члены: книги и тетради, высокий, но стройный, пойти или остаться.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слова и однородные члены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показывает смысловую связь между частями: равенство, противопоставление или выбор. От этого зависит, как будет построено высказывание.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короче и точнее: они позволяют не повторять одни и те же слова, а перечислять действия, признаки и предметы.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союзов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 подчинительные союзы отличаются тем, какие части предложения они связывают.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важны: первые соединяют равноправные части, вторые показывают зависимость и смысловые отношения.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союзов по русскому языку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союз помогает понять, как связаны части: что произошло раньше, что потом и почему это случилось.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 сложных предложениях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когда, потому что, если указывают на время, причину или условие. Благодаря им смысл предложения становится точным и понятным.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удобны для наблюдения за пунктуацией: союз помогает увидеть границы частей и правильно оформить предложение на письме.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 их значения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называют предметы и действия, но придают высказыванию нужный оттенок смысла: отрицание, вопрос, усиление, уточнение или предположение.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одна маленькая частица может заметно изменить смысл и тон предложения, не меняя его основного содержания.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определения из школьного курса русского языка, тема «Частицы»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частицы меняют смысл предложения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«Он придёт» звучит нейтрально и просто сообщает факт. Если добавить частицу же, появляется усиление: «Он же придёт» — говорящий подчёркивает уверенность.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ведь меняет интонацию ещё сильнее: «Он ведь придёт?» звучит как ожидание подтверждения или мягкий вопрос. Одна частица способна сделать высказывание совсем иным.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служебную часть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признакам: что слово делает в предложении и какой смысл добавляет.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служебные слова влияют на интонацию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 не только связывает или уточняет смысл, но и подсказывает, как читать фразу: спокойно, с паузой, с вопросом или с усилением.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вопросительную интонацию создаёт частица ли, а союз но заметно усиливает противопоставление. Союз и почти не меняет тон.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 для 5 класса; значения условны и отражают типичную интонацию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 после предлога ломает связь слов: нужно говорить «в школу», «к школе», «из школы», а не подбирать форму случайно.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 перед одиночным союзом и в простом перечислении делает запись неправильной: союз сам соединяет однородные члены без паузы.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не и ни: не выражает отрицание, а ни часто помогает усилить отрицание или входит в устойчивые сочетания.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служебных слов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частицах меняют смысл фразы: «Он придёт» и «Он же придёт» звучат по-разному, хотя слова очень похожи.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звучат или пишутся одинаково, но в предложении выполняют разные грамматические роли.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вид слова может быть разной частью речи. Значение определяется не только формой, но и ролью в предложении.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«Служебные части речи»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 частицы делают пословицы короткими и точными: они помогают выразить условие, противопоставление или отрицание без лишних слов.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вроде «Без труда не вытащишь и рыбку из пруда» или «Не имей сто рублей, а имей сто друзей» служебные слова создают ритм и чёткость.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маленьким словам пословицы легко запоминаются и звучат убедительно, поэтому их смысл быстро становится понятен даже без длинных объяснений.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в пословицах и поговорках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служебные слова встречаются в тексте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учебном или художественном тексте такие слова встречаются много раз, потому что именно они скрепляют смысл между словами и предложениями.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тексте нужны предлоги и союзы, а частицы встречаются реже, но сильнее влияют на оттенок высказывания.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типичной роли служебных слов в тексте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строить точные словосочетания и показывают связь между словами: где предмет находится, куда направлено действие или по какой причине что-то произошло.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служебные части речи делают текст связным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члены, простые предложения и части текста, поэтому мысль движется последовательно, без резких разрывов и повторов.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уточняют отношение говорящего к сообщению: вопрос, отрицание, сомнение или уверенность. Вместе эти слова делают текст понятным и грамматически правильным.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 — большая точность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 частицы не называют предметы и действия, но помогают речи быть связной, точной и выразительной. Их правильное употребление особенно важно в русском языке.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2026-05-22T16:36:44Z</dcterms:created>
  <dcterms:modified xsi:type="dcterms:W3CDTF">2026-05-22T16:36:44Z</dcterms:modified>
</cp:coreProperties>
</file>