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во 2 классе: Касперле и принцесса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сказка помогает учить немецкие слова, эмоции и простые фразы.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Касперле — находчивый герой немецкого кукольного театра, а принцесса сначала грустит. История проста, ярка и хорошо подходит для 2 класса: короткие реплики, понятные эмоции и много поводов говорить по-немецки.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Касперле и принцесса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слишком тихо, поэтому принцесса скучает и чувствует себя одиноко. Ей не хватает игры, движения и живого разговора.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принцесса грустит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видно грустное лицо, а в конце — улыбку. Такой контраст помогает детям заметить, как добрые слова меняют настроение.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настроение можно передать словами traurig, müde, still. Эти короткие слова легко связать с выражением лица, позой и тишиной вокруг.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план Касперле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Касперле видит, что принцессе не весело, и не действует грубо. Он сначала наблюдает, думает и старается понять, как помочь по-доброму.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придумывает добрый ход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героя строится на неожиданности, шутке и добром отношении. Для младших школьников это удобно показать через простые действия: пришёл, посмотрел, улыбнулся, придумал смешной шаг.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поступки и простые немецкие слова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Касперле появляется внезапно, и это сразу привлекает внимание. Такой приём легко понять детям: действие видно сразу, а короткая фраза делает сцену живой.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смешные действия не обижают принцессу. Юмор остаётся мягким и безопасным, поэтому дети видят не насмешку, а желание развеселить и поддержать.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Hallo!, Guten Tag!, Danke!, Bitte! легко повторять хором. Они помогают включиться в сценку, даже если ученик только начинает учить немецкий язык.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Ich lache звучит коротко и запоминается быстро. Вместе с движением и голосом она помогает детям почувствовать ритм истории и повторять слова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пересказать сказку простыми фразами и связать каждую часть с понятным немецким словом.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и урок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реакция принцессы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Принцесса смотрит настороженно и не понимает, зачем кто-то ведёт себя так странно. Она пока не готова улыбаться.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 Касперле и его старание помочь постепенно удивляют принцессу. Она замечает, что шутка не обидная, а дружелюбная.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смешных моментов появляется улыбка, а затем и смех. Здесь хорошо подходят слова überrascht, froh и lachen.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во дворце и маленькая путаница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Стражник понимает всё слишком серьёзно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Стражник слышит шутку Касперле, но реагирует так, будто это важное поручение. Он поворачивается, отдаёт честь и делает лишний шаг в сторону. Из-за этого сцена становится особенно забавной и наглядной для просмотра.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Служанка роняет подушку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Служанка спешит по залу и случайно роняет мягкую подушку. Все на мгновение замирают, а потом смеются от неожиданности. Этот эпизод легко показать широким жестом и выразительным лицом, чтобы дети сразу поняли, где начинается путаница.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всё приходит в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персонажи тоже втягиваются в суматоху: кто-то оглядывается, кто-то спешит, кто-то повторяет чужие движения. В результате тишина исчезает, а зал наполняется шумом, жестами и смехом. Именно так рождается яркая картинка для урока.
</a:t>
            </a:r>
            <a:endParaRPr lang="en-US" sz="10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немецкие слова помогают понять шутку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lachen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легко связать со смехом, улыбкой и весёлым лицом. Когда дети слышат lachen, они сразу понимают, что история становится радостной.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springen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springen удобно показывать движением. Прыжок или быстрый жест помогает запомнить его без длинного объяснения и поддерживает интерес к сцене.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schauen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смотрит, ищет или замечает что-то странное, подходит слово schauen. Оно помогает следить за тем, кто и что происходит на сцене.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spielen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spielen связано с игрой, сценкой и живым участием. Оно особенно полезно на уроке, потому что дети могут сразу соединить его с действием и повторением.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доброта и чувство юмора помогают сильнее, чем ворчание. Касперле поддерживает принцессу и делает это без обид и насмешек.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немецкого урока важны слова Freundschaft, Hilfe и Freude. Они помогают понять, что дружба, помощь и радость меняют настроение и объединяют героев.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ясна детям: хороший смех сближает людей и делает день светлее. Такой финал легко запомнить и приятно пересказывать по-немецки.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Касперле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праздник в конце шутки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удачной шутки Касперле предлагает маленький дворцовый праздник. Слышны хлопки, звучит короткий танец, а смешные поклоны помогают всем расслабиться и улыбнуться.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повторяют простые жесты и реплики вместе с героями. Корона или яркий предмет становятся частью игры, а тихий зал постепенно наполняется радостью.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принцесса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Принцесса молчит, скучает и выглядит печальной. Ей не хватает движения, разговора и дружелюбного внимания.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Касперле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Касперле замечает её настроение и подходит осторожно. Он старается помочь без грубости и без насмешек.
</a:t>
            </a:r>
            <a:endParaRPr lang="en-US" sz="1392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улыбки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доброй шутки принцесса сначала удивляется, а потом начинает улыбаться. Ей легче отвечать и смотреть на Касперле.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Принцесса становится смелее и веселее, говорит короткие фразы и смеётся вместе с Касперле. Так появляется чувство дружбы.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помогает показать, как добрые действия постепенно меняют настроение принцессы.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грусти к улыбке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Касперле шутит через движения, поэтому смысл видно сразу. Даже без длинного объяснения ребёнок понимает, что герой делает и почему это смешно.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сценках много повторов: жест, слово, снова жест. Такой ритм помогает младшим школьникам быстро запоминать фразы и следить за сюжетом.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 делает шутку живой и яркой. Когда предмет или действие меняется внезапно, внимание детей удерживается естественно и без усилия.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вещи в кадре — корона, дверь, подушка, поклон — легко узнаются. Они связывают немецкие слова с понятными действиями и образами.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шутки Касперле понятны детям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как место действия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дворец кажется тихим и почти неподвижным: большие залы, двери и стулья будто ждут, когда в них появится жизнь. Затем пространство наполняется шагами, смехом и движением.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Корона, зал и праздничные детали помогают детям представить сцену очень ясно. Такой образ удобно связывать с немецкими словами о доме, комнате и королевском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попытка превращается у Касперле в новую шутку и делает героя ещё симпатичнее.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«Wie will Kasperle die Prinzessin lustig machen?»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промах в истории показывает, что ошибаться не страшно. Касперле не сердится, а сразу превращает неудачу в повод для смеха.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сказки принцесса уже не остаётся одна со своей тоской. Рядом появляется Касперле, который умеет слушать и поддерживать без лишних слов.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показывает: когда кто-то проявляет внимание, скука исчезает. Доброе общение превращает тихий дворец в место радости и игры.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вместо скуки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смех делает героев ближе. Простые фразы вроде Ich bin dein Freund и Wir lachen zusammen помогают детям почувствовать смысл дружбы на 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жесты и мимика в истории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этой сказки особенно выразительные лица и крупные движения. Удивлённые глаза, поклон, подпрыгивание и быстрый поворот сразу показывают настроение героя.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жесты помогают детям понимать сюжет без длинных объяснений. Слово, интонация и движение работают вместе, поэтому немецкая речь запоминается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помогает справиться с грустью лучше, чем строгие замечания. Касперле показывает это не силой, а вниманием, теплом и находчивостью.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истории для урока немецкого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понятен каждому ребёнку: улыбка, дружба и добро делают день светлее. Поэтому сказка легко запоминается и оставляет тёплое впечатление.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подходит для второго класса, потому что в ней есть короткие фразы, ясные эмоции и простые действия. Это удобно для чтения, повторения и пересказа.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учит улыбаться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Касперле и принцесса показывают, как добрые слова и весёлая игра меняют настроение. Для урока немецкого языка это простой, яркий и запоминающийся сюжет.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2026-05-25T01:33:14Z</dcterms:created>
  <dcterms:modified xsi:type="dcterms:W3CDTF">2026-05-25T01:33:14Z</dcterms:modified>
</cp:coreProperties>
</file>