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Zimmer: знакомство с темой «Моя комната»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свою комнату по-немецки: просто, ясно и интересно.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«Mein Zimmer» подходит для 3 класса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ребёнка — знакомое место, поэтому новые немецкие слова легко связать с реальными вещами дома. Здесь удобно учить мебель, цвета и предлоги места, а затем строить короткие ответы про свою комнату.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Bett — кровать в комнате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Bett часто стоит у стены или рядом с окном и сразу делает комнату узнаваемой. На ней лежат Kissen и Decke, а иногда и любимая мягкая игрушка. Для короткого ответа подойдут фразы: In meinem Zimmer steht ein Bett. Das Bett ist bequem und weich.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— центр уюта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в детской комнате — это не только место для сна, но и тихий уголок после насыщенного дня. Здесь можно читать, мечтать и прятать подушку в объятиях. Простые предложения помогают описать её легко: Das Bett ist groß. Es steht neben dem Fenster.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отдыхает ребёнок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Tisch — место для учёбы и рисования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Tisch нужен для уроков, чтения и творчества. На нём лежат Heft, Buch, Stift, Bleistift und Federmäppchen, поэтому всё нужное всегда под рукой.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столом часто стоит Lampe. Она помогает хорошо видеть тетрадь вечером, когда за окном уже темно и хочется писать аккуратно.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столе легко сказать коротко: Auf dem Tisch liegen Bücher. Neben dem Tisch steht eine Lampe. Такие фразы хорошо подходят для устного ответа.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стол в комнате аккуратный, работать становится приятнее. Тогда даже обычное домашнее задание выглядит немного дружелюбнее, почти как маленькое приключение.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Schrank und das Regal — порядок в комнате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Schrank помогает хранить одежду, обувь и личные вещи. Im Schrank ist meine Kleidung. Так легко показать, что в комнате всё лежит на своём месте и быстро находится.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Regal подходит для книг, коробок и игрушек. Im Regal stehen Bücher. Когда вещи стоят аккуратно, комната выглядит опрятной, а искать любимую книгу или машинку становится намного проще.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Spielzeug in meinem Zimmer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Машинки часто стоят в ряд или ждут своей очереди в коробке. С ними удобно придумывать короткие предложения: Ich spiele gern mit meinen Autos.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 любят порядок и внимание. Обычно их собирают на столе, а потом складывают обратно в коробку, чтобы не потерялась ни одна деталь.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Bausteine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можно строить башни, домики и даже целые города. После игры они часто лежат в корзине или в ящике рядом с другими игрушками.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Brettspiele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подходят для спокойного вечера с семьёй или друзьями. Они лежат на полке и ждут момента, когда в комнате станет особенно весело.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Fenster, das Licht und frische Luft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Fenster делает комнату светлее днём и помогает ей выглядеть дружелюбно. Mein Zimmer hat ein großes Fenster. Das Zimmer ist hell, und всё вокруг кажется бодрее.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Abends нужна die Lampe, потому что в комнате становится темнее. Тогда удобно читать, рисовать или просто сидеть спокойно. Licht und frische Luft делают комнату особенно приятной.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Farben in meinem Zimmer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сразу представить комнату. Для описания подойдут rot, blau, grün, gelb, weiß, braun und rosa. Даже одна яркая деталь делает комнату живой и узнаваемой.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можно назвать у многих предметов: у стен, штор, подушки, коврика или игрушек. Тогда фраза становится точнее: Das Bett ist blau. Der Teppich ist rot.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комнате несколько цветов, она выглядит веселее и уютнее. Простые предложения помогают соединить предмет и цвет без длинных объяснений. Das Zimmer ist bunt und freundlich.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составляется короткое описание комнаты по-немецки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устного ответа: от названия комнаты к короткому итоговому описанию.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3563" y="1844204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52206" y="1844204"/>
            <a:ext cx="16743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места в теме Mein Zimmer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показывает, что предмет находится на поверхности. Das Buch liegt auf dem Tisch. Такая модель очень удобна для коротких и понятных предложений.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unter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предмет находится ниже другого предмета. Der Ball ist unter dem Bett. Сразу ясно, где его искать, даже если он немного спрятался.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neben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помогает показать, что предмет стоит рядом. Der Stuhl steht neben dem Tisch. Он часто встречается в описании комнаты и легко запоминается.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/ an / hinter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тоже очень полезны: im Schrank, an der Wand, hinter dem Bett. Они помогают точно рассказать, где находится вещь, и сделать описание аккуратным.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Bilder an der Wand — рисунки, фото и постеры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столом можно увидеть рисунки, семейные фото и яркие постеры. Они радуют глаз и помогают комнате стать уютнее. В описании легко сказать: An der Wand hängen Bilder, и сразу представить красивую стену.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галерея над столом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висят рисунки, фотографии и постеры, и сразу видно, чем ребёнок интересуется. Один любит животных, другой — спорт или космос. Такие детали делают комнату живой и очень личной, а не просто аккуратной.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которая рассказывает о хозяине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Eine Leseecke — уголок для чтения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уютной Leseecke стоит мягкое кресло, лежит подушка и аккуратно сложены книги. Здесь удобно читать в тишине, когда хочется немного отдохнуть от игр и уроков.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уголке ребёнок быстро находит любимую книгу и может читать спокойно и без спешки. Тёплый свет, плед и тишина делают это место особенно приятным.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Leseecke помогает привыкать к чтению каждый день. Здесь можно не только читать, но и листать картинки, рассматривать обложки и мечтать о новых историях.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быстро назвать предметы, которые делают комнату по-настоящему личной.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лексике темы «Mein Zimmer»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комнаты полезно помнить простые слова про любимые вещи, которые хранят память и создают уют. Они помогают добавить в рассказ не только предметы, но и настроение.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Ordnung im Zimmer — как вещи находят своё место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убирают игрушки в коробку, книги ставят на полку, а одежду — в шкаф. Так в комнате сразу становится больше места и легче дышится.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удобно повторить глаголы legen, stellen, hängen и räumen. Эти слова помогают коротко сказать: Ich räume mein Zimmer auf. Всё просто, как по волшебству.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комната становится местом для уроков, игр и рисования. На столе лежат тетради, а возле окна светло и удобно заниматься.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комната снова меняется: игрушки убраны, книги ждут следующего дня, а кровать готова к отдыху. Так день заканчивается тихо и уютно.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темнее, включается лампа. В комнате появляется спокойная атмосфера, и хочется читать, складывать вещи по местам и отдыхать.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Zimmer am Tag und am Abend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Warum Ordnung hilft — почему порядок помогает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каждая вещь лежит на своём месте, ребёнок быстро находит нужное и не тратит время на поиски. Это особенно удобно утром перед школой.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делает комнату спокойнее и приятнее. В ней легче читать, делать уроки и играть, потому что ничего не мешает и не валяется под ногами.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это удобно описывать простыми словами: aufräumen, suchen, finden, legen, stellen. Такие глаголы легко запомнить и сразу использовать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 мне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можно сразу заметить, что нравится ребёнку: футбол, рисование, книги, машины или животные. Любимые вещи словно подсказывают, о чём он мечтает.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 как маленький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комната бывает яркой, другая — спокойной, третья — полной игрушек и рисунков. Поэтому у каждого получается свой маленький мир, совсем не похожий на чужой.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Zimmer zeigt meine Interessen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Wichtige Wörter zum Thema Mein Zimmer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запомнить самые важные слова: das Bett, der Tisch, der Stuhl, der Schrank. С ними легко начать любое короткое описание комнаты.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добавить слова для вещей вокруг: das Regal, das Fenster, die Lampe, der Teppich, die Tür und die Wand. Они помогают назвать почти всё в комнате.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пригодятся kleine Wörter wie das Kissen, die Decke, das Buch, das Heft und das Spielzeug. Именно они делают рассказ более живым и понятным.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этому добавить das Poster, можно уже хорошо описать любимый уголок. Чем больше знакомых слов, тем увереннее звучит ответ.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Einfache Sätze über mein Zimmer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Beschreibung beginnt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сказать, какое это место: Mein Zimmer ist klein. Mein Zimmer ist hell. Эти фразы помогают начать ответ спокойно и уверенно.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назвать мебель и показать, где она стоит: In meinem Zimmer steht ein Bett. Auf dem Tisch liegen Bücher. Так описание становится понятным.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добавить детали: Im Schrank sind meine Sachen. An der Wand hängen Bilder. После этого рассказ звучит завершённо и по-настоящему.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 Zimmer: итог темы и главные слова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назвать мебель, игрушки, цвета и порядок в комнате простыми немецкими словами. Если добавить предлоги места и короткие фразы, описание получится понятным, аккуратным и очень домашним.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2026-05-25T01:43:37Z</dcterms:created>
  <dcterms:modified xsi:type="dcterms:W3CDTF">2026-05-25T01:43:37Z</dcterms:modified>
</cp:coreProperties>
</file>