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563" y="166550"/>
            <a:ext cx="4267823" cy="393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— фигура из прямых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фигурами, которые можно посчитать по сторонам.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прячутся в окнах, домиках, знаках, тетрадях и коробках. Посмотри вокруг — и ты быстро заметишь знакомые формы: треугольник, квадрат, прямоугольник и другие фигуры.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8969" y="1617079"/>
            <a:ext cx="240563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119" y="3374873"/>
            <a:ext cx="240563" cy="38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многоугольник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многоугольника — это прямые отрезки. Они соединяются друг с другом по порядку и образуют границу фигуры, которую можно обвести пальцем или линейкой.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— это точки, где стороны встречаются. Именно по вершинам удобно считать фигуру, потому что их всегда столько же, сколько и сторон.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находятся между двумя соседними сторонами. Если у фигуры меньше трёх сторон, многоугольник не получится: ему просто не из чего замкнуться.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— самая маленькая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— три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всегда три стороны, три вершины и три угла. Это самый маленький многоугольник. Его легко посчитать, даже если он немного похож на кусочек пиццы.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легко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бывают разными: с равными сторонами, с двумя равными и совсем разными. В жизни он часто напоминает крышу домика или дорожный знак.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прямоугольник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узнают по четырём одинаковым сторонам. У него также четыре вершины и четыре угла, поэтому его легко проверить по линейке и счёту.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тоже имеет четыре стороны, но равны только противоположные. У него, как и у квадрата, четыре вершины и четыре угла.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фигуры часто встречаются в тетради, книге, окне и коробке. Посмотри внимательнее — они рядом гораздо чаще, чем кажется.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четырёхугольники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простое: фигура должна быть замкнутой и состоять только из отрезков. Тогда перед нами именно четырёхугольник, а не что-то круглое.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— это любая замкнутая фигура с четырьмя прямыми сторонами. Она может быть похожа на наклонённую рамку или необычный домик.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фигур стороны могут быть разной длины, а углы — не одинаковыми. Это не мешает им оставаться многоугольниками, если все линии прямые.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фигуру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понять, является ли фигура многоугольником.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Пятиугольник, шестиугольник и другие фигуры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фигуры пять сторон, она называется пятиугольником. Название сразу подсказывает, сколько у неё вершин и сколько раз надо считать.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 шестью сторонами — шестиугольник, а с семью — семиугольник. Чем больше сторон, тем длиннее становится имя фигуры.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легко угадывать форму по названию и наоборот. Это похоже на маленькую геометрическую загадку, где ответ прячется прямо в слове.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 вершины можно посчитать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всегда три стороны, и каждая из них ведёт к своей вершине. Когда ребёнок считает их по кругу, фигура будто сама подсказывает правильный ответ. Поэтому треугольник — отличный помощник для первого знакомства с геометрией.
</a:t>
            </a:r>
            <a:endParaRPr lang="en-US" sz="778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треугольника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прямоугольник легко узнать по четырём сторонам и четырём вершинам. Если смотреть на них как на маленькие домики, счёт становится особенно понятным. Сначала находят одну вершину, а потом спокойно идут дальше по кругу.
</a:t>
            </a:r>
            <a:endParaRPr lang="en-US" sz="807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угла у домика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любого многоугольника число сторон равно числу вершин. Это очень удобно: посчитал стороны — и сразу проверил себя по вершинам. Такой способ помогает не запутаться и уверенно узнавать фигуры на рисунках и в тетради.
</a:t>
            </a:r>
            <a:endParaRPr lang="en-US" sz="827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 ошибок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показывает, сколько получится, если сложить все стороны фигуры вместе. Это помогает сравнивать многоугольники по размеру и не теряться в счёте.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см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такой периметр получается у треугольника со сторонами 3 см, 4 см и 5 см.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условия: 3 см + 4 см + 5 см = 12 см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 неправильные многоугольники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— это фигура, у которой все стороны одинаковой длины и все углы тоже равны. Он выглядит аккуратно, как будто его чертили очень старательно.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фигуры называются многоугольниками, если у них есть стороны, вершины и углы. Значит, важна не “красота”, а правильное строение фигуры.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вид многоугольника, нужно внимательно посмотреть на его стороны и углы. Это помогает заметить, чем одна фигура отличается от другой, даже если они похожи.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многоугольник тоже состоит из прямых отрезков и остаётся замкнутым. Но его стороны могут быть разной длины, а углы — разной величины.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легко заметить на улице и дома. Треугольные знаки предупреждают водителей, квадрат похож на окно, а прямоугольник — на дверь или книгу. Такие формы встречаются так часто, что мы видим их почти каждый день.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дома и предметы вокруг нас
</a:t>
            </a:r>
            <a:endParaRPr lang="en-US" sz="1089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многоугольники тоже не редкость. В сотах у пчёл можно увидеть аккуратные шестиугольники. Они плотно соединяются друг с другом, поэтому улей выглядит как ровный узор без лишних промежутков.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 пчелиных сотах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мастера любят многоугольники за их чёткие линии. Из них можно составлять домики, звёзды, цветы и мозаики. Такие рисунки выглядят празднично, потому что фигуры повторяются и складываются в красивый порядок.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Узоры, которые радуют глаз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многоугольники помогают нам каждый день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многоугольник отличается от круга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многоугольника граница состоит из прямых отрезков, поэтому у него можно найти стороны и вершины. Его легко посчитать по частям.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круга нет ни сторон, ни вершин, потому что его линия плавная и непрерывная. Он не делится на отдельные отрезки.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многоугольник — это фигура с углами и прямыми сторонами, а круг — фигура без углов. Отличить их довольно просто, если внимательно посмотреть.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назвать фигуру по числу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имя многоугольника зависит от количества его сторон.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строят многоугольник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Отмечают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ставят точки — это будущие вершины фигуры. Их располагают так, чтобы потом можно было соединить всё по порядку.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Соединяют отрезками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точки соединяют прямыми линиями с помощью линейки. Получаются стороны многоугольника, а линии должны идти аккуратно от одной вершины к другой.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Замыкают фигуру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отрезок соединяет начало и конец. Когда фигура замкнулась, многоугольник готов, и его можно рассматривать как целую фигуру.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знакомстве с многоугольником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ребята забывают, что многоугольник должен быть замкнутым. Если в линии есть разрыв, фигура ещё не закончена и не подходит под это правило.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прямые стороны с дугами. Если край закруглён или линия идёт плавно, как у полукруга, это уже не многоугольник.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 и квадрат легко узнавать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удобны для первых шагов в геометрии. Их признаки просты, а значит, их легко сравнивать, запоминать и рисовать.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всегда три стороны и три вершины. Если их посчитать, фигуру можно узнать почти сразу, даже без подсказки.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четыре равные стороны и четыре угла. Он выглядит очень ровно, поэтому его часто замечают в тетради, на плитке и в окне.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8556" y="1768868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671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593949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в узорах и мозаике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2445325" y="1660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в плитке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удобно выкладывать рядом, потому что они хорошо соединяются друг с другом. Из них получается ровный пол без щелей и красивый порядок.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45325" y="2570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 рисунках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помогают составлять яркие узоры и звёзды. Из них можно сделать рисунок, который выглядит живо и немного похож на праздничную открытку.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445325" y="3502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из повторов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многоугольники повторяются по правилу, получается аккуратная мозаика. Такие узоры приятно рассматривать, потому что в них всё складывается как по волшебной инструкции.
</a:t>
            </a:r>
            <a:endParaRPr lang="en-US" sz="12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многоугольника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всегда замкнут и состоит только из прямых отрезков. Если линия плавная или есть разрыв, фигура уже не подходит под это правило.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форму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такой фигуры есть стороны, вершины и углы. Причём число сторон и число вершин совпадает — это помогает быстро проверить ответ и не запутаться.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считаем части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—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многоугольник легко узнать: он замкнут, состоит из прямых отрезков и имеет стороны, вершины и углы. Такие фигуры живут в учебнике, дома, на улице и даже в природе.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2026-05-20T12:46:00Z</dcterms:created>
  <dcterms:modified xsi:type="dcterms:W3CDTF">2026-05-20T12:46:00Z</dcterms:modified>
</cp:coreProperties>
</file>