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59150" y="2501800"/>
            <a:ext cx="7707600" cy="22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Метагалактика как наблюдаемая часть Вселенной
</a:t>
            </a:r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797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797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наблюдаемая Вселенная и что рассказывает нам ее свет?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359150" y="360000"/>
            <a:ext cx="55530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Метагалактику в 11 классе
</a:t>
            </a:r>
            <a:endParaRPr lang="en-US" sz="3148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раздел связывает школьную астрономию с современной космологией: от отдельных звезд и галактик — к эволюции Вселенной, ее расширению и истории, которую несет свет далеких объектов.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Метагалактики и ее границы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9150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Метагалактика — это часть Вселенной, откуда излучение уже успело дойти до Земли. Мы можем изучать ее по свету, радиоволнам и другим сигналам, приходящим из космоса.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79050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Наблюдаемая область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635125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Ее граница не означает конец мира и не является материальным рубежом. Это предел наблюдения, связанный с тем, сколько времени свет шел к нам и насколько далеко расположен источник.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2635025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физическая стенка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4794425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развития астрономических приборов область доступных наблюдений расширяется. Поэтому понятие Метагалактики описывает не всю Вселенную, а только ее видимую для нас часть.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794325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времени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6950400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Все, что находится за горизонтом наблюдения, не может быть исследовано напрямую. Мы узнаем о нем лишь косвенно — по моделям, эффектам и закономерностям, видимым в доступной области.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6950300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 знаний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966"/>
            <a:ext cx="8428500" cy="19589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7800" y="360000"/>
            <a:ext cx="84285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Иерархия космических структур
</a:t>
            </a:r>
            <a:endParaRPr lang="en-US" sz="2700" dirty="0"/>
          </a:p>
        </p:txBody>
      </p:sp>
      <p:sp>
        <p:nvSpPr>
          <p:cNvPr id="12" name="Text 2"/>
          <p:cNvSpPr txBox="1"/>
          <p:nvPr/>
        </p:nvSpPr>
        <p:spPr>
          <a:xfrm>
            <a:off x="357800" y="1722692"/>
            <a:ext cx="1497600" cy="10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Космическая иерархия начинается с планет, которые обращаются вокруг звезд. Звезды образуют звездные системы, а вокруг них формируются более крупные объединения вещества и энергии.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357800" y="1253296"/>
            <a:ext cx="14976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планет к звездам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2090453" y="1722692"/>
            <a:ext cx="1497600" cy="10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Следующий уровень — галактики. Они могут входить в пары, группы и скопления. Такие объединения уже охватывают огромные расстояния и содержат миллиарды звездных систем.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2090453" y="1253296"/>
            <a:ext cx="14976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Галактики и группы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3823106" y="1722692"/>
            <a:ext cx="1497600" cy="10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Скопления галактик объединяются в еще более крупные структуры — сверхскопления. Между ними находятся обширные разреженные области, где вещества очень мало по сравнению с плотными узлами.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3823106" y="1253296"/>
            <a:ext cx="14976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Сверхскопления и пустоты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5555760" y="1722692"/>
            <a:ext cx="1497600" cy="10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Млечный Путь входит в Локальную группу вместе с Андромедой и галактикой Треугольника. Это показывает, что наша Галактика — лишь часть более крупной космической системы.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5555760" y="1253296"/>
            <a:ext cx="14976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Наше место
</a:t>
            </a:r>
            <a:endParaRPr lang="en-US" sz="1000" dirty="0"/>
          </a:p>
        </p:txBody>
      </p:sp>
      <p:sp>
        <p:nvSpPr>
          <p:cNvPr id="20" name="Text 10"/>
          <p:cNvSpPr txBox="1"/>
          <p:nvPr/>
        </p:nvSpPr>
        <p:spPr>
          <a:xfrm>
            <a:off x="7288413" y="1722692"/>
            <a:ext cx="1497600" cy="10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устройство Вселенной напоминает лестницу масштабов: каждый следующий уровень включает предыдущий и при этом резко превосходит его по размерам, числу объектов и сложности связей.
</a:t>
            </a:r>
            <a:endParaRPr lang="en-US" sz="800" dirty="0"/>
          </a:p>
        </p:txBody>
      </p:sp>
      <p:sp>
        <p:nvSpPr>
          <p:cNvPr id="21" name="Text 11"/>
          <p:cNvSpPr txBox="1"/>
          <p:nvPr/>
        </p:nvSpPr>
        <p:spPr>
          <a:xfrm>
            <a:off x="7288413" y="1253296"/>
            <a:ext cx="14976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Масштабная лестница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масштабов космоса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Логарифмическая шкала помогает увидеть, как быстро растут размеры при переходе от планет к галактикам и всей наблюдаемой Вселенной.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астрономические оценки; справочные значения: IAU, NASA, ESA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земными и космическими масштабами огромен: Метагалактика несопоставима с привычными расстояниями даже на уровне Солнечной системы.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68375" y="2419800"/>
            <a:ext cx="41166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6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13,8 млрд лет
</a:t>
            </a:r>
            <a:endParaRPr lang="en-US" sz="6060" dirty="0"/>
          </a:p>
        </p:txBody>
      </p:sp>
      <p:sp>
        <p:nvSpPr>
          <p:cNvPr id="5" name="Text 1"/>
          <p:cNvSpPr txBox="1"/>
          <p:nvPr/>
        </p:nvSpPr>
        <p:spPr>
          <a:xfrm>
            <a:off x="4668375" y="4115425"/>
            <a:ext cx="3785700" cy="4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таков возраст Вселенной, определяющий предел времени, за которое свет мог дойти до Земли.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668375" y="4534225"/>
            <a:ext cx="3398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Стандартная космологическая модель; оценки Planck Collaboration
</a:t>
            </a:r>
            <a:endParaRPr lang="en-US" sz="1090" dirty="0"/>
          </a:p>
        </p:txBody>
      </p:sp>
      <p:sp>
        <p:nvSpPr>
          <p:cNvPr id="7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59150" y="360000"/>
            <a:ext cx="84258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возраст задает световой горизонт: дальше мы не можем видеть напрямую, потому что сигнал от самых удаленных областей еще не успел прийти к наблюдателю.
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2124796"/>
            <a:ext cx="3765900" cy="17168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численные ориентиры Метагалактики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оценки помогают сравнивать возраст, расстояния и масштабы объектов в наблюдаемой Вселенной.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объект, тем более древним оказывается его свет; наблюдение далекого космоса — это взгляд в прошлое Вселенной.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астрономические оценки; NASA, ESA, учебные справочники
</a:t>
            </a:r>
            <a:endParaRPr lang="en-US" sz="113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9150" y="360000"/>
            <a:ext cx="6143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Красное смещение и закон Хаббла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94225" y="1866551"/>
            <a:ext cx="38301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Красное смещение возникает, когда линии спектра смещаются к длинным волнам. Для далеких галактик это указывает на их удаление и служит важнейшим признаком расширения пространства.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987125" y="1528277"/>
            <a:ext cx="33372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Спектральный сдвиг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94225" y="3023801"/>
            <a:ext cx="38301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Хаббла связывает скорость удаления галактики с расстоянием до нее. Чем дальше объект, тем выше скорость его удаления и тем заметнее красное смещение в спектре.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987125" y="2685527"/>
            <a:ext cx="33372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Хаббла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94225" y="4181051"/>
            <a:ext cx="38301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конечной скорости света мы видим далекие галактики такими, какими они были в прошлом. Поэтому большие расстояния одновременно означают и большие временные глубины наблюдений.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987125" y="3842777"/>
            <a:ext cx="33372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 времени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наблюдения к космологическому выводу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данные телескопов превращаются в знания о расстояниях, структуре и эволюции Вселенной.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7295" y="1472075"/>
            <a:ext cx="2717210" cy="3382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Космическая паутина крупномасштабной структуры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23850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больших расстояниях галактики распределены не хаотично, а выстраиваются в протяженные нити. Эти нити образуют основу крупномасштабной структуры и связывают скопления между собой.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23850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Нитевая сеть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09213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местах пересечения нитей находятся узлы — области повышенной плотности вещества. Здесь чаще встречаются группы, скопления и сверхскопления галактик, связанные гравитацией.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09213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Узлы и скопления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535863" y="39277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плотными участками лежат войды — огромные области с очень малой плотностью галактик. Они занимают значительную долю объема Вселенной и подчеркивают ее неоднородность.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35863" y="34084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пустоты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3421238" y="39277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узор связан с начальными неоднородностями ранней Вселенной и последующим влиянием темной материи. Именно она помогает формировать устойчивую сетчатую структуру материи.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3421238" y="34084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рисунка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Вселенная по современным оценкам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материя включает звезды, планеты, газ и пыль — все, что можно наблюдать напрямую в телескоп.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Стандартная космологическая модель ΛCDM; данные наблюдательной космологии, актуальные оценки 2020-х гг.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Наблюдаемая материя составляет лишь малую долю космоса; основная часть содержания Вселенной скрыта от прямого зрения.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950" y="1817156"/>
            <a:ext cx="452400" cy="402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5100" y="1837263"/>
            <a:ext cx="452400" cy="3619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9875" y="3489000"/>
            <a:ext cx="404250" cy="46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5100" y="3518933"/>
            <a:ext cx="452400" cy="40213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59150" y="360000"/>
            <a:ext cx="84258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Галактики как основные элементы Метагалактики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3595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Галактики содержат миллиарды звезд и их планетные системы. Именно в них сосредоточена большая часть видимой структуры Метагалактики и происходят основные процессы звездной эволюции.
</a:t>
            </a:r>
            <a:endParaRPr lang="en-US" sz="1187" dirty="0"/>
          </a:p>
        </p:txBody>
      </p:sp>
      <p:sp>
        <p:nvSpPr>
          <p:cNvPr id="14" name="Text 3"/>
          <p:cNvSpPr txBox="1"/>
          <p:nvPr/>
        </p:nvSpPr>
        <p:spPr>
          <a:xfrm>
            <a:off x="107720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Звездные системы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84510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Межзвездный газ и пыль служат сырьем для рождения новых звезд. Их распределение помогает понять, где галактика активно формирует звезды, а где этот процесс уже почти завершился.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538635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 и пыль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358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Невидимая темная материя формирует гравитационный каркас галактик и удерживает их структуры. Без нее объяснить движение звезд и общую устойчивость многих систем невозможно.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10770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Темная материя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8451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Галактики различаются по массе, размеру, форме и активности ядра. Эти различия отражают их историю: рост, столкновения, поглощения меньших систем и темпы звездообразования.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3863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40170" y="1345200"/>
            <a:ext cx="3863760" cy="227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галактик и их признаки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 по внешнему виду и физическим свойствам различают главные типы галактик.
</a:t>
            </a:r>
            <a:endParaRPr lang="en-US" sz="1695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галактик в астрономии; обобщение по наблюдательным признакам
</a:t>
            </a:r>
            <a:endParaRPr lang="en-US" sz="1131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галактики тесно связана с ее составом и историей; наиболее динамичные системы часто имеют активные ядра или следы столкновений.
</a:t>
            </a:r>
            <a:endParaRPr lang="en-US" sz="162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800" y="1580263"/>
            <a:ext cx="3402300" cy="30966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изучения дальнего космоса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936525" y="2075667"/>
            <a:ext cx="2319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Спектроскопия позволяет разложить свет на спектр и по линиям поглощения и излучения определить химический состав, температуру и скорость движения удаленного объекта.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936525" y="1647617"/>
            <a:ext cx="1933200" cy="3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 и состав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525948" y="2075667"/>
            <a:ext cx="2319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Фотометрия измеряет блеск небесных тел и помогает выявлять переменные звезды, сверхновые и другие объекты, изменения которых несут информацию о расстоянии и эволюции.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525948" y="1647617"/>
            <a:ext cx="1933200" cy="3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Яркость и переменность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6525948" y="3662333"/>
            <a:ext cx="2319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Гравитационное линзирование усиливает свет очень далеких и слабых источников. Оно позволяет изучать объекты, которые в обычных условиях были бы слишком тусклыми для наблюдения.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525948" y="3234283"/>
            <a:ext cx="1933200" cy="3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Гравитационная линза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3936525" y="3662333"/>
            <a:ext cx="2319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Оптическая, инфракрасная, ультрафиолетовая, радиo- и рентгеновская астрономия показывают разные стороны одного объекта, поэтому вместе дают более полную картину его строения.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3936525" y="3234283"/>
            <a:ext cx="1933200" cy="3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в разных диапазонах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телескопы и глубокие наблюдения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Телескоп Hubble сделал возможными глубокие поля неба, где на крошечном участке видны тысячи удаленных галактик. Эти изображения показали, насколько разнообразна Вселенная и как много объектов скрыто на пределе чувствительности наблюдений.
</a:t>
            </a:r>
            <a:endParaRPr lang="en-US" sz="1050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Hubble: окно в глубокий космос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Телескоп James Webb особенно важен для инфракрасного диапазона. Он помогает изучать ранние галактики, свет которых сильно растянут расширением Вселенной и потому лучше заметен в инфракрасных лучах.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James Webb: взгляд в инфракрасное прошлое
</a:t>
            </a:r>
            <a:endParaRPr lang="en-US" sz="1237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снимках глубокого космоса можно увидеть галактики с разной формой, цветом и яркостью. Это не просто красивая картина, а набор свидетельств о том, как менялись звездообразование, пыль и ядра систем.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Галактики на разных этапах жизни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Большого взрыва к современным галактикам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основных этапов космической эволюции по современным представлениям.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эпохи эволюции Вселенной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этап оставил наблюдаемые следы — от реликтового излучения до распределения галактик и их скоплений.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современной космологии и наблюдений реликтового излучения; ориентировочные временные оценки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Вселенной прослеживается по последовательности изменений: от горячего начала к усложнению структуры и ускоренному расширению.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Наблюдаемая область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Метагалактика включает только ту часть космоса, откуда свет и другое излучение успели дойти до Земли за время существования Вселенной.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2330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 наблюдения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конечной скорости света есть предел видимости: объекты за этим горизонтом могут существовать, но их сигнал пока недоступен для наблюдений.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1082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Расширяющееся знание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развития телескопов и методов анализа границы наблюдаемой области постепенно расширяются, но это не тождественно изучению всей Вселенной.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Метагалактика отличается от всей Вселенной
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2124796"/>
            <a:ext cx="3765900" cy="17168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вопросы современной космологии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проблемы остаются важными для исследований и почему они имеют фундаментальное значение.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огромном объеме данных ключевые свойства космоса остаются неизвестными, поэтому Метагалактика — объект точных, но незавершенных исследований.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космология; обзор наблюдательных и теоретических проблем
</a:t>
            </a:r>
            <a:endParaRPr lang="en-US" sz="113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500" y="1177075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Метагалактика: видимая Вселенная и граница знания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5193900" y="1436550"/>
            <a:ext cx="3591000" cy="22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Метагалактика показывает, как из наблюдений света рождается картина космоса: его возраст, строение, состав и история. Это не предел познания, а постоянно расширяющийся горизонт науки.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2026-05-31T18:57:36Z</dcterms:created>
  <dcterms:modified xsi:type="dcterms:W3CDTF">2026-05-31T18:57:36Z</dcterms:modified>
</cp:coreProperties>
</file>