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 наш дом приходит электричество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электричества до розетки длинный и очень важный.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вокруг нас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помогает светить лампам, работать холодильнику, телевизору и многим другим вещам. Без него дома стало бы темно и неудобно, а привычные дела заняли бы гораздо больше времени и сил.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электричество появляется сначала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его производят
</a:t>
            </a:r>
            <a:pPr algn="l" indent="0" marL="0">
              <a:lnSpc>
                <a:spcPct val="115000"/>
              </a:lnSpc>
              <a:buNone/>
            </a:pPr>
            <a:r>
              <a:rPr lang="en-US" sz="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не возникает в розетке само по себе. Его сначала получают на электростанции, где специальное оборудование превращает разные виды энергии в электрическую.
</a:t>
            </a:r>
            <a:endParaRPr lang="en-US" sz="952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5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станциях могут использовать воду, ветер, солнце или топливо. У каждого способа есть свои особенности, но цель одна: получить электричество для людей и городов.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только начинается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выработки электричество ещё не готово для дома. Его нужно отправить по проводам и через подстанции, чтобы оно добралось далеко и без потерь.
</a:t>
            </a:r>
            <a:endParaRPr lang="en-US" sz="1150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Доставить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электричество проходит через множество устройств и линий. Это похоже на длинную эстафету, где каждый участник передаёт энергию дальше без спешки и ошибок.
</a:t>
            </a:r>
            <a:endParaRPr lang="en-US" sz="10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электростанция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воды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тепловой электростанции топливо сжигают, чтобы нагреть воду. От высокой температуры вода превращается в пар, а пар уже готов выполнять большую работу.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турбины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поток пара заставляет вращаться большую турбину. Она крутится быстро и уверенно, словно огромный пропеллер, только внутри станции.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генератора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Турбина соединена с генератором. Когда турбина вращается, генератор вырабатывает электричество, которое потом отправляют дальше по сетям к людям.
</a:t>
            </a:r>
            <a:endParaRPr lang="en-US" sz="1066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станции обычно выглядят как крупные здания с трубами, паром и множеством проводов. Это настоящая фабрика электричества, где всё работает слаженно.
</a:t>
            </a:r>
            <a:endParaRPr lang="en-US" sz="10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Гидроэлектростанция и сила воды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потока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гидроэлектростанции электричество помогает получать движущаяся вода. Она проходит через специальные турбины и заставляет их вращаться, словно поток подталкивает большие колёса.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или водохранилище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ГЭС используют силу реки или запасённой воды в водохранилище. Чем сильнее и устойчивее поток, тем лучше станция может вырабатывать энергию.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дыма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станция почти не дымит, потому что ей не нужно сжигать топливо. Это делает её более чистым способом получения электричества.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ГЭС особенно полезна там, где есть большие реки и удобные условия для строительства. Она может долго и спокойно помогать людям с электричеством.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673" y="1314140"/>
            <a:ext cx="6741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673" y="2500590"/>
            <a:ext cx="6741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648" y="3684452"/>
            <a:ext cx="6741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солнце тоже помогают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Ветряные турбины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толкает лопасти турбины, и она начинает вращаться. Затем оборудование превращает это движение в электричество, которое можно использовать дома и в городе.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ловят свет Солнца и превращают его в энергию. Чем больше света, тем больше пользы от таких панелей, особенно в ясную погоду.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солнце не требуют топлива и почти не дымят. Поэтому они помогают получать электричество более бережно для природы и для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электричества к дому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проходит длинный путь от станции до домашней розетки.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электричеству высокое напряжение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79178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Дальняя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электричеству нужно пройти большое расстояние, его делают более «сильным» по напряжению. Так оно легче добирается до города и меньше теряет энергии по дороге.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78250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напряжение помогает уменьшить потери в проводах. Это важно, потому что электричество должно прийти к людям не усталым, а бодрым и готовым работать.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70078" y="148440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напряжение снижают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подачей в дома напряжение обязательно уменьшают. Тогда электричество становится безопаснее для улиц, квартир и бытовых приборов.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Подстанция — важная остановка на пути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41915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подстанции стоят большие трансформаторы. Они повышают или понижают напряжение, чтобы электричество могло спокойно двигаться дальше по сети и доходить до нужного места.
</a:t>
            </a:r>
            <a:endParaRPr lang="en-US" sz="1041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650675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сеть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есть устройства, которые помогают беречь линии и оборудование от поломок. Если случается неполадка, система может быстрее заметить проблему и остановить её.
</a:t>
            </a:r>
            <a:endParaRPr lang="en-US" sz="1041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88220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внимательность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Подстанция выглядит как двор с металлическими конструкциями, проводами и знаками осторожности. Это не место для игр, зато очень важная остановка для электричества.
</a:t>
            </a:r>
            <a:endParaRPr lang="en-US" sz="104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ток попадает в дом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25" y="1663625"/>
            <a:ext cx="54486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кабель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городской сети электричество идёт к дому по кабелю. Он скрыт под землёй или идёт по другим безопасным путям, чтобы ток попал туда, где он нужен.
</a:t>
            </a:r>
            <a:endParaRPr lang="en-US" sz="1330" dirty="0"/>
          </a:p>
        </p:txBody>
      </p:sp>
      <p:sp>
        <p:nvSpPr>
          <p:cNvPr id="9" name="Text 3"/>
          <p:cNvSpPr txBox="1"/>
          <p:nvPr/>
        </p:nvSpPr>
        <p:spPr>
          <a:xfrm>
            <a:off x="573325" y="2641114"/>
            <a:ext cx="54486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щиток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подъезде или на улице есть щиток. В нём находятся автоматы и счётчик, которые помогают следить за подачей электричества и его расходом.
</a:t>
            </a:r>
            <a:endParaRPr lang="en-US" sz="1330" dirty="0"/>
          </a:p>
        </p:txBody>
      </p:sp>
      <p:sp>
        <p:nvSpPr>
          <p:cNvPr id="10" name="Text 4"/>
          <p:cNvSpPr txBox="1"/>
          <p:nvPr/>
        </p:nvSpPr>
        <p:spPr>
          <a:xfrm>
            <a:off x="573325" y="3618614"/>
            <a:ext cx="54486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комнаты и 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ток попадает в провода квартиры и включает лампы, розетки и приборы. Так в доме загорается свет и начинают работать нужные устройства.
</a:t>
            </a:r>
            <a:endParaRPr lang="en-US" sz="13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594" y="1295896"/>
            <a:ext cx="953663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49918" y="1295896"/>
            <a:ext cx="1226137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78686" y="1295896"/>
            <a:ext cx="1089900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следит за сетью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Электрики на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Электрики осматривают провода, опоры и кабели, проверяют крепления и изоляцию. Они замечают износ заранее, чтобы маленькая неполадка не превратилась в большой и очень грустный сюрприз для целого района.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Диспетчеры у пульта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Диспетчеры наблюдают за работой сети на экранах и по сигналам приборов. Если где-то меняется нагрузка или случается авария, они быстро передают команды и помогают найти нужный участок.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и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оборудование повреждено, специалисты выезжают на место, меняют детали и снова проверяют безопасность. Их задача — вернуть свет как можно быстрее и при этом не допустить новой поломки.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иногда пропадает свет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или шторм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Порывы ветра могут повредить линии электропередачи, а мокрые ветви деревьев иногда касаются проводов. Тогда сеть временно отключается, чтобы избежать опасности.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сети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слишком много приборов включено одновременно, проводам и оборудованию становится тяжело работать. Защита реагирует и может отключить участок сети.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Плановый ремонт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свет пропадает ненадолго из-за работ на линиях или подстанции. Специалисты чинят оборудование, чтобы потом электричество снова поступало надёжно.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Срабатывание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появляется риск короткого замыкания или пожара, автоматика отключает ток. Это неприятно, зато гораздо безопаснее, чем опасная поломка.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 безопасность дома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Розетка любит сухие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напоминает Кате простое правило: к розетке подходят только сухими руками. Если руки мокрые после умывания, сначала нужно вытереться насухо. Так розетка остаётся безопасной, а любопытство — только на картинке.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Никаких палочек и пальцев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увидел отверстия в розетке и сразу вспомнил предупреждение взрослых. Нельзя вставлять туда пальцы, карандаши или другие предметы, даже если очень интересно. Рядом как раз хорошо смотрится знак осторожности.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Шнур нельзя дёргать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хочет выключить ночник, но берётся не за провод, а за вилку. Дёргать прибор за шнур нельзя: так можно повредить его и себя. Аккуратность здесь важнее скорости, даже если торопишься.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свет погас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действий, который помогает спокойно проверить ситуацию и не попасть в опасность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вокруг нас каждый день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 делает вечер светлым и удобным для чтения, игр и уроков. Мы часто замечаем её только тогда, когда нажимаем выключатель и комната вдруг становится тёмной.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помощники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 хранит продукты свежими, стиральная машина помогает с чистой одеждой, а телевизор и компьютер работают для отдыха и учёбы. Все они ждут электричество, как команда на старт.
</a:t>
            </a:r>
            <a:endParaRPr lang="en-US" sz="1250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электричество питает проектор, компьютеры, звонок и многое другое. Благодаря ему уроки проходят интереснее, а оборудование работает ровно и без капризов.
</a:t>
            </a:r>
            <a:endParaRPr lang="en-US" sz="1363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Зарядка устройств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планшет и другие гаджеты не любят пустую батарею. Электричество помогает им снова набраться сил, чтобы можно было звонить, учиться и играть без внезапной паузы.
</a:t>
            </a:r>
            <a:endParaRPr lang="en-US" sz="13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беречь электричество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Выключай лишний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выходишь из комнаты, проверь, не горит ли лампа зря. Даже маленькая привычка выключать свет помогает экономить энергию каждый день, а семье — платить меньше.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оставляй приборы включёнными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Телевизор, компьютер и зарядка не должны работать без дела. Если устройство не нужно, лучше выключить его полностью, чтобы электричество не тратилось впустую.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 холодильник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холодильника есть важная работа: сохранять продукты холодными. Если дверца открыта слишком долго, ему приходится трудиться сильнее, а это значит — расходовать больше энергии.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привычки, а не только лампы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начинается с простых действий: не ждать, пока что-то само выключится, и не оставлять зарядное устройство в розетке без причины. Такие мелочи действительно складываются в большую пользу.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 природа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 ветровые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солнечной станции панели ловят свет, а ветряные турбины используют движение воздуха. Такие станции почти не дымят и не сжигают топливо, поэтому вокруг них обычно чище воздух. Это важный плюс для природы и людей.
</a:t>
            </a:r>
            <a:endParaRPr lang="en-US" sz="1026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станция и её след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тепловой станции для работы нужен уголь, газ или другое топливо. Во время получения энергии могут появляться дым и выхлопы, которые вредят воздуху. Поэтому особенно важно использовать электричество разумно и не тратить его напрасно.
</a:t>
            </a:r>
            <a:endParaRPr lang="en-US" sz="1013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26" y="1303509"/>
            <a:ext cx="371925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222421"/>
            <a:ext cx="511500" cy="4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1733" y="3054634"/>
            <a:ext cx="433913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52700"/>
            <a:ext cx="511500" cy="454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работает без электричества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электричества лампа не зажжётся, и в комнате станет темно. Придётся искать игрушки, книжку и тапочки почти на ощупь, как маленькому исследователю в пещере.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не покажет мультфильмы и передачи, если в розетке нет тока. Экран останется чёрным, а любимые герои возьмут внеплановый отпуск.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Планшет и телефон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Планшет и телефон не смогут зарядиться без электричества. Батарея быстро сядет, и устройство превратится в молчаливую коробочку, которая тоже ждёт подзарядки.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Кухонные 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Микроволновка, чайник и многие другие приборы дома тоже зависят от электричества. Без него приготовление еды и привычные дела становятся заметно медленнее и сложнее.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 источника до розетки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энергия проходит путь от производства до домашнего прибора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длинный, а помощник важный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проходит длинный путь от станции до розетки, но без него наш день был бы гораздо сложнее. Поэтому его нужно беречь, уважать и использовать осторожно.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2026-05-25T17:59:22Z</dcterms:created>
  <dcterms:modified xsi:type="dcterms:W3CDTF">2026-05-25T17:59:22Z</dcterms:modified>
</cp:coreProperties>
</file>