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безопасность через английский язык: дома, в школе, на улице и онлайн.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Rules: школьная тема для урока английского языка в 7 классе
</a:t>
            </a:r>
            <a:endParaRPr lang="en-US" sz="217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12–13 лет ученики уже чаще действуют самостоятельно: идут в школу, переходят дорогу, пользуются телефоном и общаются онлайн. Эта тема помогает говорить о реальных ситуациях и закреплять must, mustn’t, should, shouldn’t, can.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семиклассникам говорить о safety rules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050" y="1648250"/>
            <a:ext cx="828900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5344" y="1648250"/>
            <a:ext cx="932513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19519" y="1648250"/>
            <a:ext cx="518062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3819" y="1648250"/>
            <a:ext cx="932513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безопасности
</a:t>
            </a:r>
            <a:endParaRPr lang="en-US" sz="2944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понятия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safety, danger, accident, emergency и injury помогают говорить о риске, помощи и последствиях. Они часто встречаются в школьных правилах, инструкциях и коротких предупреждениях.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люди вокруг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first aid и stranger расширяют тему до первой помощи и личной безопасности. Они особенно важны, когда ученику нужно попросить помощь, описать незнакомца или объяснить проблему взрослому.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ситуации риска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avoid, follow и hurry описывают поведение человека в опасной обстановке. С их помощью легко сказать, чего следует избегать, какие правила нужно соблюдать и когда нельзя медлить.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безопасности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helmet, seat belt, crossing и exit часто используются в правилах для улицы, транспорта и эвакуации. Они помогают связывать английский язык с повседневными действиями и заметными знаками безопасности.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и защита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warning, protect, careful и report нужны, когда важно заметить опасность, защитить себя и сообщить взрослому. Эти глаголы особенно полезны в ситуациях, где нужно действовать быстро и спокойно.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rules in the classroom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657514" y="1495392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Walk, don’t run. Спокойное движение помогает избежать столкновений, падений и лишнего шума. В классе важно смотреть по сторонам и не торопиться, особенно когда рядом другие ученики.
</a:t>
            </a:r>
            <a:endParaRPr lang="en-US" sz="843" dirty="0"/>
          </a:p>
        </p:txBody>
      </p:sp>
      <p:sp>
        <p:nvSpPr>
          <p:cNvPr id="15" name="Text 3"/>
          <p:cNvSpPr txBox="1"/>
          <p:nvPr/>
        </p:nvSpPr>
        <p:spPr>
          <a:xfrm>
            <a:off x="559662" y="2098767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Проходы и парты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 the corridor clear and put bags under the desk. Свободный проход нужен, чтобы все могли безопасно пройти к двери, доске или выходу без спотыканий и толкотни.
</a:t>
            </a:r>
            <a:endParaRPr lang="en-US" sz="843" dirty="0"/>
          </a:p>
        </p:txBody>
      </p:sp>
      <p:sp>
        <p:nvSpPr>
          <p:cNvPr id="16" name="Text 4"/>
          <p:cNvSpPr txBox="1"/>
          <p:nvPr/>
        </p:nvSpPr>
        <p:spPr>
          <a:xfrm>
            <a:off x="757443" y="2709751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двери и окна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push near the door. Doors and windows should be used carefully, because резкие движения могут привести к травме. Особенно важно соблюдать порядок, если в классе много учеников.
</a:t>
            </a:r>
            <a:endParaRPr lang="en-US" sz="843" dirty="0"/>
          </a:p>
        </p:txBody>
      </p:sp>
      <p:sp>
        <p:nvSpPr>
          <p:cNvPr id="17" name="Text 5"/>
          <p:cNvSpPr txBox="1"/>
          <p:nvPr/>
        </p:nvSpPr>
        <p:spPr>
          <a:xfrm>
            <a:off x="657514" y="3317441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Raise your hand if you need help. This rule makes communication calm and safe, because teacher can notice the problem quickly and respond without confusion or shouting.
</a:t>
            </a:r>
            <a:endParaRPr lang="en-US" sz="843" dirty="0"/>
          </a:p>
        </p:txBody>
      </p:sp>
      <p:sp>
        <p:nvSpPr>
          <p:cNvPr id="18" name="Text 6"/>
          <p:cNvSpPr txBox="1"/>
          <p:nvPr/>
        </p:nvSpPr>
        <p:spPr>
          <a:xfrm>
            <a:off x="900211" y="3925105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using scissors or other sharp tools, keep them still and pass them carefully. Такие правила учат аккуратности, потому что даже обычные школьные вещи могут стать причиной injury.
</a:t>
            </a:r>
            <a:endParaRPr lang="en-US" sz="8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57200"/>
            <a:ext cx="3377400" cy="17334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/ mustn’t / should / shouldn’t в правилах безопасности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выражать строгие правила и советы на английском языке.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mustn’t звучат как обязательные правила, а should и shouldn’t — как совет или рекомендация в безопасном поведении.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safety rules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to do in an emergency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действий для опасной ситуации: от замеченной угрозы до обращения за помощью.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Road safety: правила перехода улицы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986248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беги между машинами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run between cars or across busy streets. A short delay is safer than a sudden movement, especially when drivers cannot see you clearly from every angle.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2136578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по 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left and right before stepping onto the road. Even when the light is green, a quick check helps you notice bicycles, cars or turning vehicles in time.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65643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Cross at the zebra crossing and obey the traffic lights. These rules make crossing predictable for drivers and pedestrians, so everyone can move more safely and without confusion.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001291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отвлекайся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use headphones near the road, because you need to hear traffic, signals and warnings. Attention is as important as knowledge of road signs and safe behaviour.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854899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Знай слова 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words such as crossing, pavement, traffic light, sidewalk, helmet and bicycle lane help you describe road safety situations in clear English during lessons and speaking tasks.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safety risks for teenagers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помогает увидеть, какие опасности чаще обсуждают подростки на уроке английского и в повседневной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 и травмы занимают большую долю, потому что чаще связаны со спешкой, движением и невнимательностью.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для учебной визуализации по теме safety rules
</a:t>
            </a:r>
            <a:endParaRPr lang="en-US" sz="7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6023" y="1619250"/>
            <a:ext cx="1419205" cy="124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требует внимания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безопасность начинается с простых привычек: keep knives away from the edge and be careful near the stove. Горячая поверхность, кипящая вода и острые предметы опасны даже на короткое время, если рядом есть спешка или шум.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комната без спешки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ванной легко поскользнуться, если пол мокрый. Поэтому the floor should stay dry, and running should be avoided. Эта зона кажется привычной, но именно там часто забывают о careful behaviour и о том, что травма происходит быстро.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нужно уважать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Розетки, провода и зарядные устройства требуют аккуратности. Don’t touch plugs with wet hands and never use damaged sockets. Важно помнить, что вода и электричество рядом особенно опасны, поэтому взрослый контроль здесь всегда уместен.
</a:t>
            </a:r>
            <a:endParaRPr lang="en-US" sz="892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 safety: кухня, ванная, электричество
</a:t>
            </a:r>
            <a:endParaRPr lang="en-US" sz="28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номер, который нужно знать для вызова экстренной помощи при пожаре и других опасных ситуациях.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дым или огонь, время решает всё: быстрый звонок помогает вызвать помощь и сохранить спокойствие.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экстренных служб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экстренных ситуаций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английские фразы помогают быстро сообщить о пожаре, травме или опасном незнакомце и легче запоминаются в стрессовой ситуации.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важны короткие и ясные фразы: они позволяют быстро привлечь внимание и сразу объяснить проблему.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Сформировано по материалам темы safety rules для урока английского языка в 7 классе.
</a:t>
            </a:r>
            <a:endParaRPr lang="en-US" sz="6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Internet safety: правила для онлайн-общения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905043" y="1659557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 сообщайте пароль, адрес, номер школы или другие личные сведения. Даже знакомый на экране может оказаться чужим человеком, поэтому личная информация должна оставаться закрытой.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1885095" y="2626968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Подозрительные ссылки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открывайте ссылки из неизвестных сообщений и не скачивайте файлы от незнакомых пользователей. Опасные переходы могут вести на фальшивые сайты или запускать вредоносные программы.
</a:t>
            </a:r>
            <a:endParaRPr lang="en-US" sz="922" dirty="0"/>
          </a:p>
        </p:txBody>
      </p:sp>
      <p:sp>
        <p:nvSpPr>
          <p:cNvPr id="13" name="Text 4"/>
          <p:cNvSpPr txBox="1"/>
          <p:nvPr/>
        </p:nvSpPr>
        <p:spPr>
          <a:xfrm>
            <a:off x="1036450" y="3648641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Блокировка и жалоба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кто-то пишет грубо, угрожает или присылает странные сообщения, заблокируйте пользователя и сообщите взрослому. В интернете важно не молчать, а сразу просить помощи.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5435472" y="1841024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полезны слова password, account, message, link, post, block, report и cyberbullying. Они часто встречаются в инструкциях, чатах и школьных памятках.
</a:t>
            </a:r>
            <a:endParaRPr lang="en-US" sz="963" dirty="0"/>
          </a:p>
        </p:txBody>
      </p:sp>
      <p:sp>
        <p:nvSpPr>
          <p:cNvPr id="15" name="Text 6"/>
          <p:cNvSpPr txBox="1"/>
          <p:nvPr/>
        </p:nvSpPr>
        <p:spPr>
          <a:xfrm>
            <a:off x="5308106" y="322924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7 класса уже пользуются мессенджерами и социальными сетями, поэтому им нужны простые правила безопасного общения. Английские формулировки помогают понять их и использовать в реальной жизни.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с подозрительным сообщением
</a:t>
            </a:r>
            <a:endParaRPr lang="en-US" sz="2719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странном сообщении, ссылке или просьбе в интернете.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in public places and when travelling
</a:t>
            </a:r>
            <a:endParaRPr lang="en-US" sz="293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заряд телефона, выберите удобную одежду и договоритесь о месте встречи. Это помогает чувствовать себя спокойнее в crowded places, на station или у bus stop.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пути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Держитесь рядом с группой, не уходите с незнакомыми людьми и следите за ориентиром. Важно помнить, где находится guide или взрослый, который отвечает за вас.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потерялись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Останьтесь на месте и попросите помощи у police officer или работника nearby. Не уходите далеко и не соглашайтесь идти с stranger без согласия взрослых.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связь потерялась, вернитесь к meeting point и ждите там. Такой простой план делает travelling safer и удобнее для общения на английском.
</a:t>
            </a:r>
            <a:endParaRPr lang="en-US" sz="9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людям оставаться в безопасности
</a:t>
            </a:r>
            <a:endParaRPr lang="en-US" sz="247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работают вместе: без внимания даже хорошие правила не помогают, а защитное снаряжение особенно важно в дороге, спорте и у воды.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опоры безопасности — внимание и соблюдение правил. Остальные факторы усиливают их и уменьшают риск в повседневных ситуациях.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темы safety rules для 7 класса, без числовых статистических данных.
</a:t>
            </a:r>
            <a:endParaRPr lang="en-US" sz="6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Stranger danger: как реагировать на незнакомца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нет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незнакомец зовёт вас куда-то, ответьте коротко и уверенно: I can’t go with you. I need to ask my parents. Такие фразы сразу обозначают границу.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Уйти к людям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перейти в безопасное место, где есть другие люди, например рядом со школой, магазином или остановкой. Не оставайтесь один на один с незнакомцем.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брать и не сообщать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принимайте подарки, не садитесь в чужую машину и не называйте личные данные. Даже вежливая просьба может быть опасной, если вы не знаете человека.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ситуация кажется тревожной, позвоните родителям или попросите взрослого рядом. Фразы Please stay away. I need help. помогают быстро объяснить, что вам нужна защита.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и контакты помощи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номера нужно знать заранее, чтобы быстро попросить помощь в школе, дома или на улице.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ученик запомнит нужные номера и фразы, тем быстрее сможет сообщить о проблеме и получить помощь.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экстренные номера служб помощи, используемые в учебных материалах по теме безопасности.
</a:t>
            </a:r>
            <a:endParaRPr lang="en-US" sz="5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827" y="1572005"/>
            <a:ext cx="482445" cy="482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27" y="2144022"/>
            <a:ext cx="482445" cy="482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827" y="2716041"/>
            <a:ext cx="482445" cy="4824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827" y="3279004"/>
            <a:ext cx="482445" cy="482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827" y="3841960"/>
            <a:ext cx="482445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 focus: giving advice and rules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 строгую обязанность или обязательное правило. Например: You must wear a seat belt. Такая форма часто встречается на школьных плакатах и знаках безопасности.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Mustn’t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выражает запрет. Она нужна, когда действие опасно или недопустимо: You mustn’t talk to strangers online. Запрет звучит очень ясно и без сомнений.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should помогает дать полезный совет без жёсткого приказа. Пример: You should report bullying. Оно подходит для дружеских рекомендаций и школьных правил.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Shouldn’t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показывает, чего лучше не делать. Например: You shouldn’t stand too close to the road. Такой совет помогает предупредить риск и звучит вежливо.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/ can’t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говорить о разрешении и возможности: You can ask a teacher for help. You can’t enter here. Они часто нужны в кратких инструкциях и памятках.
</a:t>
            </a:r>
            <a:endParaRPr lang="en-US" sz="6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rules by place: school, home, street, internet
</a:t>
            </a:r>
            <a:endParaRPr lang="en-US" sz="2438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 требует своих правил, но все они учат одному: замечать риск заранее и действовать спокойно, а не импульсивно.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зависит от ситуации, однако цель одинакова — предотвратить danger. Поэтому ученику важно узнавать правила для каждого места отдельно.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темы safety rules для 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Сегодняшняя тема показала, как английский язык помогает говорить о безопасности просто и точно. Ученики могут предупреждать об опасности, просить помощь и соблюдать правила дома, в школе, на улице и в интернете.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rules are part of everyday English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2026-05-30T20:48:03Z</dcterms:created>
  <dcterms:modified xsi:type="dcterms:W3CDTF">2026-05-30T20:48:03Z</dcterms:modified>
</cp:coreProperties>
</file>