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и возрастные процессы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растёт, взрослеет и сохраняет здоровье на каждом этапе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биология: как меняется человек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биология изучает, как организм развивается от рождения до старости. На темп изменений влияют наследственность, питание, сон, движение, болезни и условия жизни — дома и в школе.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онтогенеза человека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основные органы и системы организма. Это самый ранний этап, от которого зависит дальнейшее развитие человека.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186844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и 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растут тело и мозг, совершенствуются движения, речь и координация. Ребёнок учится общаться и познавать мир.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07862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скачок роста и половое созревание. Усиливаются изменения внешности, эмоций и поведения, растёт стремление к самостоятельности.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428881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 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физическое созревание, укрепляются навыки самоконтроля и ответственности. Взрослый человек достигает наибольшей работоспособности.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049899" y="2371475"/>
            <a:ext cx="15279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обмена веществ снижается, а восстановление идёт медленнее. Опыт и знания остаются важной частью жизни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в разные периоды жизни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роста связаны с особыми периодами развития организма, когда изменения идут особенно быстро.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выраженные скачки роста приходятся на первый год жизни и подростковый возраст.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возрастной биологии; условные относительные значения для иллюстрации
</a:t>
            </a:r>
            <a:endParaRPr lang="en-US" sz="7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Пубертат: изменения тела у девочек и мальчиков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полового созревания увеличиваются молочные железы, расширяется таз и начинается менструация. Эти изменения связаны с работой гормонов и подготовкой организма к взрослому состоянию.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Увеличиваются размеры яичек и полового члена, усиливается рост мышц, ломается голос. Также постепенно появляются волосы на лице и теле, что отражает созревание организма.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обоих полов активнее работают потовые и сальные железы. Из-за этого кожа может становиться более жирной, а запах пота — заметнее.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меняет не только внешность, но и самочувствие. Подростку особенно нужны сон, движение, гигиена и спокойное отношение к быстрым изменениям тела.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периоды и их главные признаки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организм и поведение человека на разных этапах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затрагивают и тело, и поведение; каждый этап имеет свои ведущие особенности.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возрастной биологии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думают и чувствуют по-особому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созревание лобных долей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мозга, отвечающие за планирование и самоконтроль, развиваются дольше других. Поэтому подростку сложнее сразу оценить последствия поступка и удержаться от импульсивного решения.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перестройки, усталость и школьные нагрузки делают настроение более изменчивым. Реакции на похвалу, критику и конфликт в этом возрасте часто становятся особенно яркими.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Склонность к риску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 ещё не полностью сформирован, желание попробовать новое может быть сильнее осторожности. Это объясняет тягу к экспериментам и резким поступкам.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память, любознательность и способность усваивать новые навыки остаются высокими. Подростковый возраст — благоприятное время для учёбы, спорта и развития интересов.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развитие человека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поддерживают развитие, а какие могут его замедлять.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и мышц в подростковом возрасте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удлиняются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костей идёт за счёт зон роста в области эпифизов длинных костей. Пока эти зоны активны, скелет может увеличиваться в длину и постепенно менять пропорции тела.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становятся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масса растёт при регулярной нагрузке и достаточном поступлении белка и энергии с пищей. Без движения укрепление идёт медленнее, а выносливость развивается хуже.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временно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быстрого роста подросток может выглядеть неловким и менее координированным. Это нормально: мышцы, связки и нервная система перестраиваются не 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 в разном возрасте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сна особенно важен в период учёбы: именно ночью организм лучше восстанавливает силы и перерабатывает полученную за день информацию.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нужно больше сна, чем взрослым, а недосып быстрее отражается на внимании, памяти и настроении.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возрастной норме сна в учебных материалах; значения представлены как усреднённые диапазоны
</a:t>
            </a:r>
            <a:endParaRPr lang="en-US" sz="6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 — топливо для роста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строят новый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нужны, чтобы тело росло и обновляло ткани, а мышцы и внутренние органы развивались без задержек. Поэтому в рационе школьника важны мясо, рыба, яйца, молочные продукты и бобовые. Они помогают расти не только быстрее, но и более гармонично.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для костей и 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 зубы, а железо участвует в переносе кислорода и помогает не уставать на уроках. Эти вещества особенно нужны в период активного роста. Их можно получать из молочных продуктов, зелени, круп, мяса и рыбы.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приемы пищи поддерживают ровный уровень энергии и помогают лучше сосредоточиться. Овощи, фрукты, каши и достаточное количество воды делают рацион разнообразным и полезным. Если есть в одно и то же время, организму легче работать без перегрузки.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здоровый режим подростка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рекомендации по здоровому образу жизни для подростков.
</a:t>
            </a:r>
            <a:endParaRPr lang="en-US" sz="708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элементы режима и их практическая роль для роста, работоспособности и восстановления.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успевать восстанавливаться, сохранять внимание и поддерживать нормальный рост без лишнего напряжения.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эмоциями и самооценкой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других важнее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острее замечает оценки, шутки и сравнения со сверстниками. Из-за этого похвала может сильно радовать, а неудача — переживаться очень болезненно, даже если со стороны она кажется небольшой.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эмоций связаны не только с гормональными изменениями, но и с усталостью, перегрузкой и конфликтами. В один день ребенок может быть уверенным и активным, а в другой — замкнутым и раздражительным.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становится значимой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собственной внешности в этом возрасте естественен, потому что человек начинает сравнивать себя с другими и искать свое место в группе. Это помогает формировать образ себя, но требует такта и поддержки.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постепенно крепнет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подросток лучше понимает свои сильные стороны, интересы и ограничения. Опыт общения, учебы и преодоления трудностей помогает сделать представление о себе более устойчивым и менее зависимым от случайных оценок.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самостоятельность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внешнего контроля к личной ответственности происходит постепенно и опирается на опыт, ошибки и поддержку взрослых.
</a:t>
            </a:r>
            <a:endParaRPr lang="en-US" sz="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важно для растущего организма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ходьба, игры на свежем воздухе и спортивные занятия помогают телу адаптироваться к росту и нагрузкам. Особенно полезна регулярность, а не редкие интенсивные тренировки.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сильнее всего поддерживает сердце, сосуды, мышцы и кости, а дополнительные эффекты помогают лучше восстанавливаться и сохранять самочувствие.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о влиянии физической активности на организм подростка.
</a:t>
            </a:r>
            <a:endParaRPr lang="en-US" sz="6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0484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кожу здоровой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душ помогает удалять пот и избыток кожного сала, которые в подростковом возрасте выделяются активнее. Это снижает неприятный запах, уменьшает раздражение и делает кожу более чистой.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 смена белья особенно важны после спорта и в жаркую погоду. Натуральные ткани и аккуратный уход уменьшают натирание кожи, помогают ей дышать и поддерживают ощущение комфорта.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без 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очищение и бережный уход помогают не пересушивать кожу и не усиливать воспаления. Если высыпания становятся сильными, лучше обратиться к врачу, а не подбирать средства случайно.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становлению личности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дает опору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подросток получает чувство безопасности и привычки, на которых строится поведение. Спокойный разговор, уважение и понятные правила помогают легче переживать трудности и учат отвечать за свои поступки.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учат общению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компании ровесников легче понять, как тебя воспринимают другие, и потренироваться в сотрудничестве. Здесь формируются умение договариваться, делиться мнением и принимать разные точки зрения без ссор.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снижает тревогу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слушают без насмешек и помогают разобраться в ситуации, подростку проще справляться с волнением. Такая поддержка делает ошибки не поводом для страха, а шагом к развитию.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вежливого общения, умение не нарушать личные границы и спокойно решать конфликты нужны каждый день. Они помогают сохранять отношения и чувствовать себя уверенно в классе и дома.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 темпе развития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подростков скачок роста начинается раньше, у других позже, и это нормально. На темп влияют не только возраст и пол, но и питание, сон, здоровье и привычный образ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возраст не означает одинаковую зрелость. Разброс в развитии — естественная норма, поэтому сравнивать детей нужно осторожно и только с учетом их особенностей.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 о возрастных и индивидуальных различиях развития.
</a:t>
            </a:r>
            <a:endParaRPr lang="en-US" sz="6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тормозить развитие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регулярно спит меньше нормы, нервная система не успевает восстанавливаться. Это снижает внимание, ухудшает память и делает учебную нагрузку заметно тяжелее.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полезных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Скудное питание лишает организм строительного материала для костей, мышц и крови. При дефиците энергии рост может замедляться, а самочувствие — становиться менее устойчивым.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и 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движения ослабляет мышцы и ухудшает выносливость, а постоянное напряжение мешает нормальному восстановлению. Вместе они повышают раздражительность и снижают работоспособность.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вредные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болезни и вредные привычки могут ослаблять иммунитет и задерживать развитие. Чем раньше человек начинает беречь режим дня, тем меньше риск долгих проблем со здоровьем.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развитии человека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человека идет непрерывно: тело растет, мозг созревает, а характер и отношения с людьми меняются вместе с возрастом. Сон, питание, движение и поддержка взрослых помогают пройти этот путь здорово.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2026-06-01T13:18:51Z</dcterms:created>
  <dcterms:modified xsi:type="dcterms:W3CDTF">2026-06-01T13:18:51Z</dcterms:modified>
</cp:coreProperties>
</file>